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2"/>
  </p:notesMasterIdLst>
  <p:sldIdLst>
    <p:sldId id="326" r:id="rId2"/>
    <p:sldId id="288" r:id="rId3"/>
    <p:sldId id="289" r:id="rId4"/>
    <p:sldId id="271" r:id="rId5"/>
    <p:sldId id="327" r:id="rId6"/>
    <p:sldId id="309" r:id="rId7"/>
    <p:sldId id="296" r:id="rId8"/>
    <p:sldId id="308" r:id="rId9"/>
    <p:sldId id="281" r:id="rId10"/>
    <p:sldId id="31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74601" autoAdjust="0"/>
  </p:normalViewPr>
  <p:slideViewPr>
    <p:cSldViewPr snapToGrid="0">
      <p:cViewPr varScale="1">
        <p:scale>
          <a:sx n="55" d="100"/>
          <a:sy n="55" d="100"/>
        </p:scale>
        <p:origin x="1338" y="7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1FD068-AEA3-41C4-8F32-A7FB24AB5572}" type="datetimeFigureOut">
              <a:rPr lang="en-GB" smtClean="0"/>
              <a:t>18/01/2017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73A9A2-C7B0-4CB8-A7E6-BA23B949FBE0}" type="slidenum">
              <a:rPr lang="en-GB" smtClean="0"/>
              <a:t>‹#›</a:t>
            </a:fld>
            <a:endParaRPr lang="en-GB"/>
          </a:p>
        </p:txBody>
      </p:sp>
    </p:spTree>
    <p:extLst>
      <p:ext uri="{BB962C8B-B14F-4D97-AF65-F5344CB8AC3E}">
        <p14:creationId xmlns:p14="http://schemas.microsoft.com/office/powerpoint/2010/main" val="14464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Website for Mainspring Timli School is </a:t>
            </a:r>
            <a:r>
              <a:rPr lang="en-GB" b="1" dirty="0" smtClean="0"/>
              <a:t>www.mainspring.in &amp; www.universalgurukul.in. </a:t>
            </a:r>
            <a:r>
              <a:rPr lang="en-GB" b="0" dirty="0" smtClean="0"/>
              <a:t>Facebook:</a:t>
            </a:r>
            <a:r>
              <a:rPr lang="en-GB" b="0" baseline="0" dirty="0" smtClean="0"/>
              <a:t> </a:t>
            </a:r>
            <a:r>
              <a:rPr lang="en-GB" b="1" baseline="0" dirty="0" smtClean="0"/>
              <a:t>www.facebook.com/theuniversalgurukul</a:t>
            </a:r>
            <a:endParaRPr lang="en-GB" b="1" dirty="0" smtClean="0"/>
          </a:p>
          <a:p>
            <a:endParaRPr lang="en-GB" dirty="0" smtClean="0"/>
          </a:p>
          <a:p>
            <a:r>
              <a:rPr lang="en-GB" dirty="0" smtClean="0"/>
              <a:t>This is the primary school programme</a:t>
            </a:r>
            <a:r>
              <a:rPr lang="en-GB" baseline="0" dirty="0" smtClean="0"/>
              <a:t> within the broader Timli Vidyapeeth (the school in the village of Timli) which is a central part of the Universal Gurukul (training centre) programme. </a:t>
            </a:r>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CD73A9A2-C7B0-4CB8-A7E6-BA23B949FBE0}" type="slidenum">
              <a:rPr lang="en-GB" smtClean="0"/>
              <a:t>1</a:t>
            </a:fld>
            <a:endParaRPr lang="en-GB"/>
          </a:p>
        </p:txBody>
      </p:sp>
    </p:spTree>
    <p:extLst>
      <p:ext uri="{BB962C8B-B14F-4D97-AF65-F5344CB8AC3E}">
        <p14:creationId xmlns:p14="http://schemas.microsoft.com/office/powerpoint/2010/main" val="3488711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Eric Anderson,</a:t>
            </a:r>
            <a:r>
              <a:rPr lang="en-GB" baseline="0" dirty="0" smtClean="0"/>
              <a:t> m</a:t>
            </a:r>
            <a:r>
              <a:rPr lang="en-GB" dirty="0" smtClean="0"/>
              <a:t>eeting the children, parents and teachers.  There are 33 children enrolled and 3 teachers</a:t>
            </a:r>
            <a:r>
              <a:rPr lang="en-GB" baseline="0" dirty="0" smtClean="0"/>
              <a:t> (</a:t>
            </a:r>
            <a:r>
              <a:rPr lang="en-GB" baseline="0" dirty="0" err="1" smtClean="0"/>
              <a:t>Meha</a:t>
            </a:r>
            <a:r>
              <a:rPr lang="en-GB" baseline="0" dirty="0" smtClean="0"/>
              <a:t>, Suman &amp; </a:t>
            </a:r>
            <a:r>
              <a:rPr lang="en-GB" baseline="0" dirty="0" err="1" smtClean="0"/>
              <a:t>Hemraj</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CD73A9A2-C7B0-4CB8-A7E6-BA23B949FBE0}" type="slidenum">
              <a:rPr lang="en-GB" smtClean="0"/>
              <a:t>2</a:t>
            </a:fld>
            <a:endParaRPr lang="en-GB"/>
          </a:p>
        </p:txBody>
      </p:sp>
    </p:spTree>
    <p:extLst>
      <p:ext uri="{BB962C8B-B14F-4D97-AF65-F5344CB8AC3E}">
        <p14:creationId xmlns:p14="http://schemas.microsoft.com/office/powerpoint/2010/main" val="3567023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Top Left: </a:t>
            </a:r>
            <a:r>
              <a:rPr lang="en-GB" dirty="0" smtClean="0"/>
              <a:t>Eric Anderson at Timli Vidyapeeth – Mainspring – A view of Himalayas.</a:t>
            </a:r>
          </a:p>
          <a:p>
            <a:r>
              <a:rPr lang="en-US" b="1" baseline="0" dirty="0" smtClean="0"/>
              <a:t>Top Right : </a:t>
            </a:r>
            <a:r>
              <a:rPr lang="en-US" b="0" baseline="0" dirty="0" smtClean="0"/>
              <a:t>Students coming out from their classrooms.</a:t>
            </a:r>
            <a:r>
              <a:rPr lang="en-US"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baseline="0" dirty="0" smtClean="0"/>
              <a:t>Bottom Left: </a:t>
            </a:r>
            <a:r>
              <a:rPr lang="en-US" b="0" baseline="0" dirty="0" smtClean="0"/>
              <a:t>Eric Anderson </a:t>
            </a:r>
            <a:r>
              <a:rPr lang="en-GB" dirty="0" smtClean="0"/>
              <a:t>(parent of students</a:t>
            </a:r>
            <a:r>
              <a:rPr lang="en-GB" baseline="0" dirty="0" smtClean="0"/>
              <a:t> at Fir Tree Junior School) </a:t>
            </a:r>
            <a:r>
              <a:rPr lang="en-GB" dirty="0" smtClean="0"/>
              <a:t>and Ashish Dabral (Chairman at Mainspring Timli School) swapping</a:t>
            </a:r>
            <a:r>
              <a:rPr lang="en-GB" baseline="0" dirty="0" smtClean="0"/>
              <a:t> the children’s letters.</a:t>
            </a:r>
          </a:p>
          <a:p>
            <a:r>
              <a:rPr lang="en-US" b="1" dirty="0" smtClean="0"/>
              <a:t>Bottom</a:t>
            </a:r>
            <a:r>
              <a:rPr lang="en-US" b="1" baseline="0" dirty="0" smtClean="0"/>
              <a:t> Middle: </a:t>
            </a:r>
            <a:r>
              <a:rPr lang="en-US" b="0" baseline="0" dirty="0" smtClean="0"/>
              <a:t>Eric Anderson on the way to Timli Vidyapeeth.</a:t>
            </a:r>
          </a:p>
          <a:p>
            <a:r>
              <a:rPr lang="en-US" b="1" baseline="0" dirty="0" smtClean="0"/>
              <a:t>Bottom Right: </a:t>
            </a:r>
            <a:r>
              <a:rPr lang="en-US" b="0" baseline="0" dirty="0" smtClean="0"/>
              <a:t> Eric Anderson on the way to Timli Vidyapeeth – Organic Farms.</a:t>
            </a:r>
            <a:endParaRPr lang="en-GB" b="1" dirty="0"/>
          </a:p>
        </p:txBody>
      </p:sp>
      <p:sp>
        <p:nvSpPr>
          <p:cNvPr id="4" name="Slide Number Placeholder 3"/>
          <p:cNvSpPr>
            <a:spLocks noGrp="1"/>
          </p:cNvSpPr>
          <p:nvPr>
            <p:ph type="sldNum" sz="quarter" idx="10"/>
          </p:nvPr>
        </p:nvSpPr>
        <p:spPr/>
        <p:txBody>
          <a:bodyPr/>
          <a:lstStyle/>
          <a:p>
            <a:fld id="{CD73A9A2-C7B0-4CB8-A7E6-BA23B949FBE0}" type="slidenum">
              <a:rPr lang="en-GB" smtClean="0"/>
              <a:t>3</a:t>
            </a:fld>
            <a:endParaRPr lang="en-GB"/>
          </a:p>
        </p:txBody>
      </p:sp>
    </p:spTree>
    <p:extLst>
      <p:ext uri="{BB962C8B-B14F-4D97-AF65-F5344CB8AC3E}">
        <p14:creationId xmlns:p14="http://schemas.microsoft.com/office/powerpoint/2010/main" val="390943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main classroom – the</a:t>
            </a:r>
            <a:r>
              <a:rPr lang="en-GB" baseline="0" dirty="0" smtClean="0"/>
              <a:t> largest of four rooms.</a:t>
            </a:r>
            <a:endParaRPr lang="en-GB" dirty="0"/>
          </a:p>
        </p:txBody>
      </p:sp>
      <p:sp>
        <p:nvSpPr>
          <p:cNvPr id="4" name="Slide Number Placeholder 3"/>
          <p:cNvSpPr>
            <a:spLocks noGrp="1"/>
          </p:cNvSpPr>
          <p:nvPr>
            <p:ph type="sldNum" sz="quarter" idx="10"/>
          </p:nvPr>
        </p:nvSpPr>
        <p:spPr/>
        <p:txBody>
          <a:bodyPr/>
          <a:lstStyle/>
          <a:p>
            <a:fld id="{CD73A9A2-C7B0-4CB8-A7E6-BA23B949FBE0}" type="slidenum">
              <a:rPr lang="en-GB" smtClean="0"/>
              <a:t>4</a:t>
            </a:fld>
            <a:endParaRPr lang="en-GB"/>
          </a:p>
        </p:txBody>
      </p:sp>
    </p:spTree>
    <p:extLst>
      <p:ext uri="{BB962C8B-B14F-4D97-AF65-F5344CB8AC3E}">
        <p14:creationId xmlns:p14="http://schemas.microsoft.com/office/powerpoint/2010/main" val="4242113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Left: </a:t>
            </a:r>
            <a:r>
              <a:rPr lang="en-GB" dirty="0" smtClean="0"/>
              <a:t>Red dot is the</a:t>
            </a:r>
            <a:r>
              <a:rPr lang="en-GB" baseline="0" dirty="0" smtClean="0"/>
              <a:t> location of Mainspring (Timli Vidyapeeth) School.</a:t>
            </a:r>
          </a:p>
          <a:p>
            <a:r>
              <a:rPr lang="en-US" b="1" baseline="0" dirty="0" smtClean="0"/>
              <a:t>Right Top : </a:t>
            </a:r>
            <a:r>
              <a:rPr lang="en-US" b="0" baseline="0" dirty="0" smtClean="0"/>
              <a:t>Rishikesh – The nearest town to Timli Vidyapeeth (70 Kilometers).</a:t>
            </a:r>
          </a:p>
          <a:p>
            <a:r>
              <a:rPr lang="en-US" b="1" baseline="0" dirty="0" smtClean="0"/>
              <a:t>Right Middle : </a:t>
            </a:r>
            <a:r>
              <a:rPr lang="en-US" b="0" baseline="0" dirty="0" smtClean="0"/>
              <a:t>Prince Charles &amp; Camilla at Rishikesh.</a:t>
            </a:r>
          </a:p>
          <a:p>
            <a:r>
              <a:rPr lang="en-US" b="1" baseline="0" dirty="0" smtClean="0"/>
              <a:t>Right Bottom: </a:t>
            </a:r>
            <a:r>
              <a:rPr lang="en-US" b="0" baseline="0" dirty="0" smtClean="0"/>
              <a:t>Evening prayers at Ganges river bank.</a:t>
            </a:r>
            <a:endParaRPr lang="en-GB" b="1" dirty="0"/>
          </a:p>
        </p:txBody>
      </p:sp>
      <p:sp>
        <p:nvSpPr>
          <p:cNvPr id="4" name="Slide Number Placeholder 3"/>
          <p:cNvSpPr>
            <a:spLocks noGrp="1"/>
          </p:cNvSpPr>
          <p:nvPr>
            <p:ph type="sldNum" sz="quarter" idx="10"/>
          </p:nvPr>
        </p:nvSpPr>
        <p:spPr/>
        <p:txBody>
          <a:bodyPr/>
          <a:lstStyle/>
          <a:p>
            <a:fld id="{CD73A9A2-C7B0-4CB8-A7E6-BA23B949FBE0}" type="slidenum">
              <a:rPr lang="en-GB" smtClean="0"/>
              <a:t>5</a:t>
            </a:fld>
            <a:endParaRPr lang="en-GB"/>
          </a:p>
        </p:txBody>
      </p:sp>
    </p:spTree>
    <p:extLst>
      <p:ext uri="{BB962C8B-B14F-4D97-AF65-F5344CB8AC3E}">
        <p14:creationId xmlns:p14="http://schemas.microsoft.com/office/powerpoint/2010/main" val="5291430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view from the top of the hill overlooking</a:t>
            </a:r>
            <a:r>
              <a:rPr lang="en-GB" baseline="0" dirty="0" smtClean="0"/>
              <a:t> the </a:t>
            </a:r>
            <a:r>
              <a:rPr lang="en-GB" dirty="0" smtClean="0"/>
              <a:t>schoolhouse (red roof) shows</a:t>
            </a:r>
            <a:r>
              <a:rPr lang="en-GB" baseline="0" dirty="0" smtClean="0"/>
              <a:t> the Himalayas in the distance (those are snow capped mountains not clouds!). Nearest village is Devikhet (can be seen in picture)</a:t>
            </a:r>
            <a:endParaRPr lang="en-GB" dirty="0"/>
          </a:p>
        </p:txBody>
      </p:sp>
      <p:sp>
        <p:nvSpPr>
          <p:cNvPr id="4" name="Slide Number Placeholder 3"/>
          <p:cNvSpPr>
            <a:spLocks noGrp="1"/>
          </p:cNvSpPr>
          <p:nvPr>
            <p:ph type="sldNum" sz="quarter" idx="10"/>
          </p:nvPr>
        </p:nvSpPr>
        <p:spPr/>
        <p:txBody>
          <a:bodyPr/>
          <a:lstStyle/>
          <a:p>
            <a:fld id="{CD73A9A2-C7B0-4CB8-A7E6-BA23B949FBE0}" type="slidenum">
              <a:rPr lang="en-GB" smtClean="0"/>
              <a:t>6</a:t>
            </a:fld>
            <a:endParaRPr lang="en-GB"/>
          </a:p>
        </p:txBody>
      </p:sp>
    </p:spTree>
    <p:extLst>
      <p:ext uri="{BB962C8B-B14F-4D97-AF65-F5344CB8AC3E}">
        <p14:creationId xmlns:p14="http://schemas.microsoft.com/office/powerpoint/2010/main" val="1755497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Top Left: </a:t>
            </a:r>
            <a:r>
              <a:rPr lang="en-GB" dirty="0" smtClean="0"/>
              <a:t>The Mainspring Timli School is part of a long tradition of schooling</a:t>
            </a:r>
            <a:r>
              <a:rPr lang="en-GB" baseline="0" dirty="0" smtClean="0"/>
              <a:t> in this valley, dating back to 1882 when it was founded by Ashish </a:t>
            </a:r>
            <a:r>
              <a:rPr lang="en-GB" baseline="0" dirty="0" err="1" smtClean="0"/>
              <a:t>Dabral’s</a:t>
            </a:r>
            <a:r>
              <a:rPr lang="en-GB" baseline="0" dirty="0" smtClean="0"/>
              <a:t> Great </a:t>
            </a:r>
            <a:r>
              <a:rPr lang="en-GB" baseline="0" dirty="0" err="1" smtClean="0"/>
              <a:t>Great</a:t>
            </a:r>
            <a:r>
              <a:rPr lang="en-GB" baseline="0" dirty="0" smtClean="0"/>
              <a:t> Grandfather! (</a:t>
            </a:r>
            <a:r>
              <a:rPr lang="en-GB" b="1" baseline="0" dirty="0" smtClean="0"/>
              <a:t>Top Right)</a:t>
            </a:r>
          </a:p>
          <a:p>
            <a:r>
              <a:rPr lang="en-US" b="1" baseline="0" dirty="0" smtClean="0"/>
              <a:t>Bottom Left: </a:t>
            </a:r>
            <a:r>
              <a:rPr lang="en-US" b="0" baseline="0" dirty="0" smtClean="0"/>
              <a:t>Local farmer ploughing the fields at Timli Vidyapeeth Organic farms.</a:t>
            </a:r>
          </a:p>
          <a:p>
            <a:r>
              <a:rPr lang="en-US" b="1" baseline="0" dirty="0" smtClean="0"/>
              <a:t>Bottom Right: </a:t>
            </a:r>
            <a:r>
              <a:rPr lang="en-US" b="0" baseline="0" dirty="0" smtClean="0"/>
              <a:t>A typical town of in Himalayas (</a:t>
            </a:r>
            <a:r>
              <a:rPr lang="en-US" b="0" baseline="0" dirty="0" err="1" smtClean="0"/>
              <a:t>Karnprayag</a:t>
            </a:r>
            <a:r>
              <a:rPr lang="en-US" b="0" baseline="0" dirty="0" smtClean="0"/>
              <a:t>).</a:t>
            </a:r>
            <a:endParaRPr lang="en-GB" b="1" dirty="0"/>
          </a:p>
        </p:txBody>
      </p:sp>
      <p:sp>
        <p:nvSpPr>
          <p:cNvPr id="4" name="Slide Number Placeholder 3"/>
          <p:cNvSpPr>
            <a:spLocks noGrp="1"/>
          </p:cNvSpPr>
          <p:nvPr>
            <p:ph type="sldNum" sz="quarter" idx="10"/>
          </p:nvPr>
        </p:nvSpPr>
        <p:spPr/>
        <p:txBody>
          <a:bodyPr/>
          <a:lstStyle/>
          <a:p>
            <a:fld id="{CD73A9A2-C7B0-4CB8-A7E6-BA23B949FBE0}" type="slidenum">
              <a:rPr lang="en-GB" smtClean="0"/>
              <a:t>7</a:t>
            </a:fld>
            <a:endParaRPr lang="en-GB"/>
          </a:p>
        </p:txBody>
      </p:sp>
    </p:spTree>
    <p:extLst>
      <p:ext uri="{BB962C8B-B14F-4D97-AF65-F5344CB8AC3E}">
        <p14:creationId xmlns:p14="http://schemas.microsoft.com/office/powerpoint/2010/main" val="15352588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landscape is very mountainous</a:t>
            </a:r>
            <a:r>
              <a:rPr lang="en-GB" baseline="0" dirty="0" smtClean="0"/>
              <a:t> and rural.  Hay to feed goats and cows is harvested for times when grass is scarce.  They stack it on the roof and up into trees to air dry! </a:t>
            </a:r>
          </a:p>
          <a:p>
            <a:r>
              <a:rPr lang="en-US" baseline="0" dirty="0" smtClean="0"/>
              <a:t>There are many more techniques used by locals which is scientific and innovative. i.e. methods to preserve seeds, using water energy for grain grinding, using local plant’s fiber to make ropes, cots and many more… </a:t>
            </a:r>
            <a:endParaRPr lang="en-GB" dirty="0"/>
          </a:p>
        </p:txBody>
      </p:sp>
      <p:sp>
        <p:nvSpPr>
          <p:cNvPr id="4" name="Slide Number Placeholder 3"/>
          <p:cNvSpPr>
            <a:spLocks noGrp="1"/>
          </p:cNvSpPr>
          <p:nvPr>
            <p:ph type="sldNum" sz="quarter" idx="10"/>
          </p:nvPr>
        </p:nvSpPr>
        <p:spPr/>
        <p:txBody>
          <a:bodyPr/>
          <a:lstStyle/>
          <a:p>
            <a:fld id="{CD73A9A2-C7B0-4CB8-A7E6-BA23B949FBE0}" type="slidenum">
              <a:rPr lang="en-GB" smtClean="0"/>
              <a:t>8</a:t>
            </a:fld>
            <a:endParaRPr lang="en-GB"/>
          </a:p>
        </p:txBody>
      </p:sp>
    </p:spTree>
    <p:extLst>
      <p:ext uri="{BB962C8B-B14F-4D97-AF65-F5344CB8AC3E}">
        <p14:creationId xmlns:p14="http://schemas.microsoft.com/office/powerpoint/2010/main" val="462364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Bottom</a:t>
            </a:r>
            <a:r>
              <a:rPr lang="en-GB" b="1" baseline="0" dirty="0" smtClean="0"/>
              <a:t> Left : </a:t>
            </a:r>
            <a:r>
              <a:rPr lang="en-GB" dirty="0" smtClean="0"/>
              <a:t>The old schoolhouse, built</a:t>
            </a:r>
            <a:r>
              <a:rPr lang="en-GB" baseline="0" dirty="0" smtClean="0"/>
              <a:t> in 1952 to replace the original.  This was Ashish </a:t>
            </a:r>
            <a:r>
              <a:rPr lang="en-GB" baseline="0" dirty="0" err="1" smtClean="0"/>
              <a:t>Dabral’s</a:t>
            </a:r>
            <a:r>
              <a:rPr lang="en-GB" baseline="0" dirty="0" smtClean="0"/>
              <a:t> school when he was a boy. Originally built in 1882.</a:t>
            </a:r>
            <a:br>
              <a:rPr lang="en-GB" baseline="0" dirty="0" smtClean="0"/>
            </a:br>
            <a:r>
              <a:rPr lang="en-GB" b="1" baseline="0" dirty="0" smtClean="0"/>
              <a:t>Right : </a:t>
            </a:r>
            <a:r>
              <a:rPr lang="en-GB" b="0" baseline="0" dirty="0" smtClean="0"/>
              <a:t>Village women working on Timli Vidyapeeth – Organic Farms (Students would learn farming techniques here)</a:t>
            </a:r>
          </a:p>
          <a:p>
            <a:r>
              <a:rPr lang="en-US" b="1" baseline="0" dirty="0" smtClean="0"/>
              <a:t>Top Left: </a:t>
            </a:r>
            <a:r>
              <a:rPr lang="en-US" b="0" baseline="0" dirty="0" smtClean="0"/>
              <a:t>A view of Himalayan Mountains.</a:t>
            </a:r>
          </a:p>
          <a:p>
            <a:r>
              <a:rPr lang="en-US" b="1" baseline="0" dirty="0" smtClean="0"/>
              <a:t>Top Middle: </a:t>
            </a:r>
            <a:r>
              <a:rPr lang="en-US" b="0" baseline="0" dirty="0" smtClean="0"/>
              <a:t>The old Schoolhouse.</a:t>
            </a:r>
            <a:endParaRPr lang="en-GB" b="1" dirty="0"/>
          </a:p>
        </p:txBody>
      </p:sp>
      <p:sp>
        <p:nvSpPr>
          <p:cNvPr id="4" name="Slide Number Placeholder 3"/>
          <p:cNvSpPr>
            <a:spLocks noGrp="1"/>
          </p:cNvSpPr>
          <p:nvPr>
            <p:ph type="sldNum" sz="quarter" idx="10"/>
          </p:nvPr>
        </p:nvSpPr>
        <p:spPr/>
        <p:txBody>
          <a:bodyPr/>
          <a:lstStyle/>
          <a:p>
            <a:fld id="{CD73A9A2-C7B0-4CB8-A7E6-BA23B949FBE0}" type="slidenum">
              <a:rPr lang="en-GB" smtClean="0"/>
              <a:t>9</a:t>
            </a:fld>
            <a:endParaRPr lang="en-GB"/>
          </a:p>
        </p:txBody>
      </p:sp>
    </p:spTree>
    <p:extLst>
      <p:ext uri="{BB962C8B-B14F-4D97-AF65-F5344CB8AC3E}">
        <p14:creationId xmlns:p14="http://schemas.microsoft.com/office/powerpoint/2010/main" val="1229043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a:t>
            </a:r>
            <a:r>
              <a:rPr lang="en-GB" b="1" dirty="0" smtClean="0"/>
              <a:t>BIG</a:t>
            </a:r>
            <a:r>
              <a:rPr lang="en-GB" dirty="0" smtClean="0"/>
              <a:t> thank you for linking with us from all the children, parents and teachers at Mainspring Timli School.</a:t>
            </a:r>
            <a:endParaRPr lang="en-GB" dirty="0"/>
          </a:p>
        </p:txBody>
      </p:sp>
      <p:sp>
        <p:nvSpPr>
          <p:cNvPr id="4" name="Slide Number Placeholder 3"/>
          <p:cNvSpPr>
            <a:spLocks noGrp="1"/>
          </p:cNvSpPr>
          <p:nvPr>
            <p:ph type="sldNum" sz="quarter" idx="10"/>
          </p:nvPr>
        </p:nvSpPr>
        <p:spPr/>
        <p:txBody>
          <a:bodyPr/>
          <a:lstStyle/>
          <a:p>
            <a:fld id="{CD73A9A2-C7B0-4CB8-A7E6-BA23B949FBE0}" type="slidenum">
              <a:rPr lang="en-GB" smtClean="0"/>
              <a:t>10</a:t>
            </a:fld>
            <a:endParaRPr lang="en-GB"/>
          </a:p>
        </p:txBody>
      </p:sp>
    </p:spTree>
    <p:extLst>
      <p:ext uri="{BB962C8B-B14F-4D97-AF65-F5344CB8AC3E}">
        <p14:creationId xmlns:p14="http://schemas.microsoft.com/office/powerpoint/2010/main" val="2728579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CFBFF31-AD98-4616-AC0C-7E279BC69B0C}" type="datetimeFigureOut">
              <a:rPr lang="en-GB" smtClean="0"/>
              <a:t>18/01/2017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50630-FD0F-463D-B013-24C8B7FD3EE6}"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00444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FBFF31-AD98-4616-AC0C-7E279BC69B0C}" type="datetimeFigureOut">
              <a:rPr lang="en-GB" smtClean="0"/>
              <a:t>18/01/2017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2073758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FBFF31-AD98-4616-AC0C-7E279BC69B0C}" type="datetimeFigureOut">
              <a:rPr lang="en-GB" smtClean="0"/>
              <a:t>18/01/2017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50630-FD0F-463D-B013-24C8B7FD3EE6}"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4056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CFBFF31-AD98-4616-AC0C-7E279BC69B0C}" type="datetimeFigureOut">
              <a:rPr lang="en-GB" smtClean="0"/>
              <a:t>18/01/2017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3674420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CFBFF31-AD98-4616-AC0C-7E279BC69B0C}" type="datetimeFigureOut">
              <a:rPr lang="en-GB" smtClean="0"/>
              <a:t>18/01/2017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1711986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CFBFF31-AD98-4616-AC0C-7E279BC69B0C}" type="datetimeFigureOut">
              <a:rPr lang="en-GB" smtClean="0"/>
              <a:t>18/01/2017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2027844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CFBFF31-AD98-4616-AC0C-7E279BC69B0C}" type="datetimeFigureOut">
              <a:rPr lang="en-GB" smtClean="0"/>
              <a:t>18/01/2017</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404334934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CFBFF31-AD98-4616-AC0C-7E279BC69B0C}" type="datetimeFigureOut">
              <a:rPr lang="en-GB" smtClean="0"/>
              <a:t>18/01/2017</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0D50630-FD0F-463D-B013-24C8B7FD3EE6}" type="slidenum">
              <a:rPr lang="en-GB" smtClean="0"/>
              <a:t>‹#›</a:t>
            </a:fld>
            <a:endParaRPr lang="en-GB"/>
          </a:p>
        </p:txBody>
      </p:sp>
    </p:spTree>
    <p:extLst>
      <p:ext uri="{BB962C8B-B14F-4D97-AF65-F5344CB8AC3E}">
        <p14:creationId xmlns:p14="http://schemas.microsoft.com/office/powerpoint/2010/main" val="420734430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FBFF31-AD98-4616-AC0C-7E279BC69B0C}" type="datetimeFigureOut">
              <a:rPr lang="en-GB" smtClean="0"/>
              <a:t>18/01/2017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1146081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FBFF31-AD98-4616-AC0C-7E279BC69B0C}" type="datetimeFigureOut">
              <a:rPr lang="en-GB" smtClean="0"/>
              <a:t>18/01/2017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1607817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FBFF31-AD98-4616-AC0C-7E279BC69B0C}" type="datetimeFigureOut">
              <a:rPr lang="en-GB" smtClean="0"/>
              <a:t>18/01/2017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50630-FD0F-463D-B013-24C8B7FD3EE6}" type="slidenum">
              <a:rPr lang="en-GB" smtClean="0"/>
              <a:t>‹#›</a:t>
            </a:fld>
            <a:endParaRPr lang="en-GB"/>
          </a:p>
        </p:txBody>
      </p:sp>
    </p:spTree>
    <p:extLst>
      <p:ext uri="{BB962C8B-B14F-4D97-AF65-F5344CB8AC3E}">
        <p14:creationId xmlns:p14="http://schemas.microsoft.com/office/powerpoint/2010/main" val="1246020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CFBFF31-AD98-4616-AC0C-7E279BC69B0C}" type="datetimeFigureOut">
              <a:rPr lang="en-GB" smtClean="0"/>
              <a:t>18/01/2017</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0D50630-FD0F-463D-B013-24C8B7FD3EE6}"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715358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1043" y="0"/>
            <a:ext cx="5820952" cy="1754326"/>
          </a:xfrm>
          <a:prstGeom prst="rect">
            <a:avLst/>
          </a:prstGeom>
          <a:noFill/>
        </p:spPr>
        <p:txBody>
          <a:bodyPr wrap="none" lIns="91440" tIns="45720" rIns="91440" bIns="45720">
            <a:spAutoFit/>
          </a:bodyPr>
          <a:lstStyle/>
          <a:p>
            <a:pPr algn="ctr"/>
            <a:r>
              <a:rPr lang="en-US" sz="3600" dirty="0" smtClean="0">
                <a:ln w="0"/>
                <a:solidFill>
                  <a:schemeClr val="accent1"/>
                </a:solidFill>
                <a:effectLst>
                  <a:outerShdw blurRad="38100" dist="25400" dir="5400000" algn="ctr" rotWithShape="0">
                    <a:srgbClr val="6E747A">
                      <a:alpha val="43000"/>
                    </a:srgbClr>
                  </a:outerShdw>
                </a:effectLst>
              </a:rPr>
              <a:t>Visiting</a:t>
            </a:r>
            <a:r>
              <a:rPr lang="en-US" sz="3600" dirty="0" smtClean="0">
                <a:ln w="0"/>
                <a:solidFill>
                  <a:srgbClr val="7030A0"/>
                </a:solidFill>
                <a:effectLst>
                  <a:outerShdw blurRad="38100" dist="38100" dir="2700000" algn="tl">
                    <a:srgbClr val="000000">
                      <a:alpha val="43137"/>
                    </a:srgbClr>
                  </a:outerShdw>
                </a:effectLst>
              </a:rPr>
              <a:t> </a:t>
            </a:r>
            <a:br>
              <a:rPr lang="en-US" sz="3600" dirty="0" smtClean="0">
                <a:ln w="0"/>
                <a:solidFill>
                  <a:srgbClr val="7030A0"/>
                </a:solidFill>
                <a:effectLst>
                  <a:outerShdw blurRad="38100" dist="38100" dir="2700000" algn="tl">
                    <a:srgbClr val="000000">
                      <a:alpha val="43137"/>
                    </a:srgbClr>
                  </a:outerShdw>
                </a:effectLst>
              </a:rPr>
            </a:br>
            <a:r>
              <a:rPr lang="en-US" sz="3600" dirty="0" smtClean="0">
                <a:ln w="0"/>
                <a:solidFill>
                  <a:srgbClr val="7030A0"/>
                </a:solidFill>
                <a:effectLst>
                  <a:outerShdw blurRad="38100" dist="38100" dir="2700000" algn="tl">
                    <a:srgbClr val="000000">
                      <a:alpha val="43137"/>
                    </a:srgbClr>
                  </a:outerShdw>
                </a:effectLst>
              </a:rPr>
              <a:t>Mainspring (Timli Vidyapeeth)</a:t>
            </a:r>
            <a:br>
              <a:rPr lang="en-US" sz="3600" dirty="0" smtClean="0">
                <a:ln w="0"/>
                <a:solidFill>
                  <a:srgbClr val="7030A0"/>
                </a:solidFill>
                <a:effectLst>
                  <a:outerShdw blurRad="38100" dist="38100" dir="2700000" algn="tl">
                    <a:srgbClr val="000000">
                      <a:alpha val="43137"/>
                    </a:srgbClr>
                  </a:outerShdw>
                </a:effectLst>
              </a:rPr>
            </a:br>
            <a:r>
              <a:rPr lang="en-US" sz="3600" dirty="0" smtClean="0">
                <a:ln w="0"/>
                <a:solidFill>
                  <a:schemeClr val="accent1"/>
                </a:solidFill>
                <a:effectLst>
                  <a:outerShdw blurRad="38100" dist="25400" dir="5400000" algn="ctr" rotWithShape="0">
                    <a:srgbClr val="6E747A">
                      <a:alpha val="43000"/>
                    </a:srgbClr>
                  </a:outerShdw>
                </a:effectLst>
              </a:rPr>
              <a:t>School in India</a:t>
            </a:r>
            <a:endParaRPr lang="en-US" sz="3600" dirty="0">
              <a:ln w="0"/>
              <a:solidFill>
                <a:srgbClr val="7030A0"/>
              </a:solidFill>
              <a:effectLst>
                <a:outerShdw blurRad="38100" dist="38100" dir="2700000" algn="tl">
                  <a:srgbClr val="000000">
                    <a:alpha val="43137"/>
                  </a:srgbClr>
                </a:outerShdw>
              </a:effectLst>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739514" y="3597453"/>
            <a:ext cx="5035051" cy="2785994"/>
          </a:xfrm>
          <a:prstGeom prst="rect">
            <a:avLst/>
          </a:prstGeom>
          <a:ln>
            <a:noFill/>
          </a:ln>
          <a:effectLst>
            <a:softEdge rad="112500"/>
          </a:effectLst>
        </p:spPr>
      </p:pic>
      <p:pic>
        <p:nvPicPr>
          <p:cNvPr id="4" name="Picture 3"/>
          <p:cNvPicPr>
            <a:picLocks noChangeAspect="1"/>
          </p:cNvPicPr>
          <p:nvPr/>
        </p:nvPicPr>
        <p:blipFill rotWithShape="1">
          <a:blip r:embed="rId4" cstate="email">
            <a:extLst>
              <a:ext uri="{28A0092B-C50C-407E-A947-70E740481C1C}">
                <a14:useLocalDpi xmlns:a14="http://schemas.microsoft.com/office/drawing/2010/main"/>
              </a:ext>
            </a:extLst>
          </a:blip>
          <a:srcRect t="-31"/>
          <a:stretch/>
        </p:blipFill>
        <p:spPr>
          <a:xfrm>
            <a:off x="2954219" y="1754325"/>
            <a:ext cx="3943560" cy="2622849"/>
          </a:xfrm>
          <a:prstGeom prst="rect">
            <a:avLst/>
          </a:prstGeom>
          <a:ln>
            <a:noFill/>
          </a:ln>
          <a:effectLst>
            <a:softEdge rad="112500"/>
          </a:effec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69281" y="4237896"/>
            <a:ext cx="3481755" cy="2145323"/>
          </a:xfrm>
          <a:prstGeom prst="rect">
            <a:avLst/>
          </a:prstGeom>
          <a:ln>
            <a:noFill/>
          </a:ln>
          <a:effectLst>
            <a:softEdge rad="112500"/>
          </a:effectLst>
        </p:spPr>
      </p:pic>
      <p:pic>
        <p:nvPicPr>
          <p:cNvPr id="8" name="Picture 7"/>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652398" y="4237896"/>
            <a:ext cx="3355872" cy="2145323"/>
          </a:xfrm>
          <a:prstGeom prst="rect">
            <a:avLst/>
          </a:prstGeom>
          <a:ln>
            <a:noFill/>
          </a:ln>
          <a:effectLst>
            <a:softEdge rad="112500"/>
          </a:effectLst>
        </p:spPr>
      </p:pic>
      <p:pic>
        <p:nvPicPr>
          <p:cNvPr id="9" name="Picture 8"/>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24313" y="1754326"/>
            <a:ext cx="2705756" cy="2622849"/>
          </a:xfrm>
          <a:prstGeom prst="rect">
            <a:avLst/>
          </a:prstGeom>
          <a:ln>
            <a:noFill/>
          </a:ln>
          <a:effectLst>
            <a:softEdge rad="112500"/>
          </a:effectLst>
        </p:spPr>
      </p:pic>
      <p:pic>
        <p:nvPicPr>
          <p:cNvPr id="10" name="Picture 9"/>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686759" y="1811733"/>
            <a:ext cx="5087806" cy="2143838"/>
          </a:xfrm>
          <a:prstGeom prst="rect">
            <a:avLst/>
          </a:prstGeom>
          <a:ln>
            <a:noFill/>
          </a:ln>
          <a:effectLst>
            <a:softEdge rad="112500"/>
          </a:effectLst>
        </p:spPr>
      </p:pic>
    </p:spTree>
    <p:extLst>
      <p:ext uri="{BB962C8B-B14F-4D97-AF65-F5344CB8AC3E}">
        <p14:creationId xmlns:p14="http://schemas.microsoft.com/office/powerpoint/2010/main" val="13960146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228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r="-1108"/>
          <a:stretch/>
        </p:blipFill>
        <p:spPr>
          <a:xfrm>
            <a:off x="8355618" y="-92934"/>
            <a:ext cx="3818797" cy="4528640"/>
          </a:xfrm>
          <a:prstGeom prst="rect">
            <a:avLst/>
          </a:prstGeom>
          <a:ln>
            <a:noFill/>
          </a:ln>
          <a:effectLst>
            <a:softEdge rad="112500"/>
          </a:effectLst>
        </p:spPr>
      </p:pic>
      <p:pic>
        <p:nvPicPr>
          <p:cNvPr id="7" name="Pictur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 y="-92934"/>
            <a:ext cx="8569568" cy="3122110"/>
          </a:xfrm>
          <a:prstGeom prst="rect">
            <a:avLst/>
          </a:prstGeom>
          <a:ln>
            <a:noFill/>
          </a:ln>
          <a:effectLst>
            <a:softEdge rad="112500"/>
          </a:effectLst>
        </p:spPr>
      </p:pic>
      <p:pic>
        <p:nvPicPr>
          <p:cNvPr id="8" name="Picture 7"/>
          <p:cNvPicPr>
            <a:picLocks noChangeAspect="1"/>
          </p:cNvPicPr>
          <p:nvPr/>
        </p:nvPicPr>
        <p:blipFill rotWithShape="1">
          <a:blip r:embed="rId5" cstate="email">
            <a:extLst>
              <a:ext uri="{28A0092B-C50C-407E-A947-70E740481C1C}">
                <a14:useLocalDpi xmlns:a14="http://schemas.microsoft.com/office/drawing/2010/main"/>
              </a:ext>
            </a:extLst>
          </a:blip>
          <a:srcRect t="5265" r="6044"/>
          <a:stretch/>
        </p:blipFill>
        <p:spPr>
          <a:xfrm>
            <a:off x="35171" y="2889275"/>
            <a:ext cx="3470639" cy="3499409"/>
          </a:xfrm>
          <a:prstGeom prst="rect">
            <a:avLst/>
          </a:prstGeom>
          <a:ln>
            <a:noFill/>
          </a:ln>
          <a:effectLst>
            <a:softEdge rad="112500"/>
          </a:effectLst>
        </p:spPr>
      </p:pic>
      <p:pic>
        <p:nvPicPr>
          <p:cNvPr id="11" name="Picture 10"/>
          <p:cNvPicPr>
            <a:picLocks noChangeAspect="1"/>
          </p:cNvPicPr>
          <p:nvPr/>
        </p:nvPicPr>
        <p:blipFill rotWithShape="1">
          <a:blip r:embed="rId6" cstate="email">
            <a:extLst>
              <a:ext uri="{28A0092B-C50C-407E-A947-70E740481C1C}">
                <a14:useLocalDpi xmlns:a14="http://schemas.microsoft.com/office/drawing/2010/main"/>
              </a:ext>
            </a:extLst>
          </a:blip>
          <a:srcRect t="-273" b="-1"/>
          <a:stretch/>
        </p:blipFill>
        <p:spPr>
          <a:xfrm rot="5400000">
            <a:off x="3368111" y="2793286"/>
            <a:ext cx="3562781" cy="3698354"/>
          </a:xfrm>
          <a:prstGeom prst="rect">
            <a:avLst/>
          </a:prstGeom>
          <a:ln>
            <a:noFill/>
          </a:ln>
          <a:effectLst>
            <a:softEdge rad="112500"/>
          </a:effectLst>
        </p:spPr>
      </p:pic>
      <p:pic>
        <p:nvPicPr>
          <p:cNvPr id="12" name="Picture 11"/>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rot="5400000">
            <a:off x="7704536" y="1995256"/>
            <a:ext cx="3552417" cy="5305284"/>
          </a:xfrm>
          <a:prstGeom prst="rect">
            <a:avLst/>
          </a:prstGeom>
          <a:ln>
            <a:noFill/>
          </a:ln>
          <a:effectLst>
            <a:softEdge rad="112500"/>
          </a:effectLst>
        </p:spPr>
      </p:pic>
    </p:spTree>
    <p:extLst>
      <p:ext uri="{BB962C8B-B14F-4D97-AF65-F5344CB8AC3E}">
        <p14:creationId xmlns:p14="http://schemas.microsoft.com/office/powerpoint/2010/main" val="1928864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04138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31071" y="-123095"/>
            <a:ext cx="4148854" cy="2376851"/>
          </a:xfrm>
          <a:prstGeom prst="rect">
            <a:avLst/>
          </a:prstGeom>
          <a:ln>
            <a:noFill/>
          </a:ln>
          <a:effectLst>
            <a:softEdge rad="112500"/>
          </a:effectLst>
        </p:spPr>
      </p:pic>
      <p:pic>
        <p:nvPicPr>
          <p:cNvPr id="7" name="Pictur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131071" y="2062584"/>
            <a:ext cx="4148854" cy="3014169"/>
          </a:xfrm>
          <a:prstGeom prst="rect">
            <a:avLst/>
          </a:prstGeom>
          <a:ln>
            <a:noFill/>
          </a:ln>
          <a:effectLst>
            <a:softEdge rad="112500"/>
          </a:effectLst>
        </p:spPr>
      </p:pic>
      <p:pic>
        <p:nvPicPr>
          <p:cNvPr id="8" name="Pictur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131071" y="3745522"/>
            <a:ext cx="4217819" cy="2708031"/>
          </a:xfrm>
          <a:prstGeom prst="rect">
            <a:avLst/>
          </a:prstGeom>
          <a:ln>
            <a:noFill/>
          </a:ln>
          <a:effectLst>
            <a:softEdge rad="112500"/>
          </a:effectLst>
        </p:spPr>
      </p:pic>
      <p:pic>
        <p:nvPicPr>
          <p:cNvPr id="3" name="Picture 2"/>
          <p:cNvPicPr>
            <a:picLocks noChangeAspect="1"/>
          </p:cNvPicPr>
          <p:nvPr/>
        </p:nvPicPr>
        <p:blipFill>
          <a:blip r:embed="rId6"/>
          <a:stretch>
            <a:fillRect/>
          </a:stretch>
        </p:blipFill>
        <p:spPr>
          <a:xfrm>
            <a:off x="-17585" y="-52758"/>
            <a:ext cx="8335108" cy="6463452"/>
          </a:xfrm>
          <a:prstGeom prst="rect">
            <a:avLst/>
          </a:prstGeom>
          <a:ln>
            <a:noFill/>
          </a:ln>
          <a:effectLst>
            <a:softEdge rad="112500"/>
          </a:effectLst>
        </p:spPr>
      </p:pic>
    </p:spTree>
    <p:extLst>
      <p:ext uri="{BB962C8B-B14F-4D97-AF65-F5344CB8AC3E}">
        <p14:creationId xmlns:p14="http://schemas.microsoft.com/office/powerpoint/2010/main" val="41474140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19184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
            <a:ext cx="8589196" cy="4659923"/>
          </a:xfrm>
          <a:prstGeom prst="rect">
            <a:avLst/>
          </a:prstGeom>
          <a:ln>
            <a:noFill/>
          </a:ln>
          <a:effectLst>
            <a:softEdge rad="112500"/>
          </a:effectLst>
        </p:spPr>
      </p:pic>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37799" y="17585"/>
            <a:ext cx="3771786" cy="4501662"/>
          </a:xfrm>
          <a:prstGeom prst="rect">
            <a:avLst/>
          </a:prstGeom>
          <a:ln>
            <a:noFill/>
          </a:ln>
          <a:effectLst>
            <a:softEdge rad="112500"/>
          </a:effectLst>
        </p:spPr>
      </p:pic>
      <p:pic>
        <p:nvPicPr>
          <p:cNvPr id="4" name="Picture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7585" y="3722773"/>
            <a:ext cx="4343400" cy="2691858"/>
          </a:xfrm>
          <a:prstGeom prst="rect">
            <a:avLst/>
          </a:prstGeom>
          <a:ln>
            <a:noFill/>
          </a:ln>
          <a:effectLst>
            <a:softEdge rad="112500"/>
          </a:effectLst>
        </p:spPr>
      </p:pic>
      <p:pic>
        <p:nvPicPr>
          <p:cNvPr id="5" name="Picture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129569" y="3677183"/>
            <a:ext cx="8097601" cy="2737448"/>
          </a:xfrm>
          <a:prstGeom prst="rect">
            <a:avLst/>
          </a:prstGeom>
          <a:ln>
            <a:noFill/>
          </a:ln>
          <a:effectLst>
            <a:softEdge rad="112500"/>
          </a:effectLst>
        </p:spPr>
      </p:pic>
    </p:spTree>
    <p:extLst>
      <p:ext uri="{BB962C8B-B14F-4D97-AF65-F5344CB8AC3E}">
        <p14:creationId xmlns:p14="http://schemas.microsoft.com/office/powerpoint/2010/main" val="23366669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435969"/>
          </a:xfrm>
          <a:prstGeom prst="rect">
            <a:avLst/>
          </a:prstGeom>
        </p:spPr>
      </p:pic>
    </p:spTree>
    <p:extLst>
      <p:ext uri="{BB962C8B-B14F-4D97-AF65-F5344CB8AC3E}">
        <p14:creationId xmlns:p14="http://schemas.microsoft.com/office/powerpoint/2010/main" val="853877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755" y="1617785"/>
            <a:ext cx="8785038" cy="4800598"/>
          </a:xfrm>
          <a:prstGeom prst="rect">
            <a:avLst/>
          </a:prstGeom>
          <a:ln>
            <a:noFill/>
          </a:ln>
          <a:effectLst>
            <a:softEdge rad="112500"/>
          </a:effectLst>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a:off x="5250532" y="34607"/>
            <a:ext cx="3345984" cy="1882116"/>
          </a:xfrm>
          <a:prstGeom prst="rect">
            <a:avLst/>
          </a:prstGeom>
          <a:ln>
            <a:noFill/>
          </a:ln>
          <a:effectLst>
            <a:softEdge rad="112500"/>
          </a:effectLst>
        </p:spPr>
      </p:pic>
      <p:pic>
        <p:nvPicPr>
          <p:cNvPr id="9" name="Picture 8"/>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5400000">
            <a:off x="7141106" y="1279565"/>
            <a:ext cx="6418384" cy="3859255"/>
          </a:xfrm>
          <a:prstGeom prst="rect">
            <a:avLst/>
          </a:prstGeom>
          <a:ln>
            <a:noFill/>
          </a:ln>
          <a:effectLst>
            <a:softEdge rad="112500"/>
          </a:effectLst>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 y="1"/>
            <a:ext cx="6210549" cy="1811218"/>
          </a:xfrm>
          <a:prstGeom prst="rect">
            <a:avLst/>
          </a:prstGeom>
          <a:ln>
            <a:noFill/>
          </a:ln>
          <a:effectLst>
            <a:softEdge rad="112500"/>
          </a:effectLst>
        </p:spPr>
      </p:pic>
    </p:spTree>
    <p:extLst>
      <p:ext uri="{BB962C8B-B14F-4D97-AF65-F5344CB8AC3E}">
        <p14:creationId xmlns:p14="http://schemas.microsoft.com/office/powerpoint/2010/main" val="17518081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11218" y="1740877"/>
            <a:ext cx="8141677" cy="4589585"/>
          </a:xfrm>
          <a:prstGeom prst="rect">
            <a:avLst/>
          </a:prstGeom>
          <a:ln>
            <a:noFill/>
          </a:ln>
          <a:effectLst>
            <a:softEdge rad="112500"/>
          </a:effectLst>
        </p:spPr>
      </p:pic>
      <p:pic>
        <p:nvPicPr>
          <p:cNvPr id="2" name="Picture 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581491" y="0"/>
            <a:ext cx="2601130" cy="2110154"/>
          </a:xfrm>
          <a:prstGeom prst="rect">
            <a:avLst/>
          </a:prstGeom>
        </p:spPr>
      </p:pic>
    </p:spTree>
    <p:extLst>
      <p:ext uri="{BB962C8B-B14F-4D97-AF65-F5344CB8AC3E}">
        <p14:creationId xmlns:p14="http://schemas.microsoft.com/office/powerpoint/2010/main" val="3711922133"/>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2377</TotalTime>
  <Words>463</Words>
  <Application>Microsoft Office PowerPoint</Application>
  <PresentationFormat>Widescreen</PresentationFormat>
  <Paragraphs>35</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Calibri</vt:lpstr>
      <vt:lpstr>Calibri Light</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BT Plc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Anderson,E,Eric,COE R</dc:creator>
  <cp:lastModifiedBy>Dabral,A,Ashish,CSA5C R</cp:lastModifiedBy>
  <cp:revision>68</cp:revision>
  <dcterms:created xsi:type="dcterms:W3CDTF">2017-01-04T16:44:17Z</dcterms:created>
  <dcterms:modified xsi:type="dcterms:W3CDTF">2017-01-18T12:58:06Z</dcterms:modified>
</cp:coreProperties>
</file>