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5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3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" name="Shape 14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1003958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560"/>
            </a:lvl1pPr>
            <a:lvl2pPr marL="487695" indent="0" algn="ctr">
              <a:buNone/>
              <a:defRPr sz="2133"/>
            </a:lvl2pPr>
            <a:lvl3pPr marL="975390" indent="0" algn="ctr">
              <a:buNone/>
              <a:defRPr sz="1920"/>
            </a:lvl3pPr>
            <a:lvl4pPr marL="1463086" indent="0" algn="ctr">
              <a:buNone/>
              <a:defRPr sz="1707"/>
            </a:lvl4pPr>
            <a:lvl5pPr marL="1950781" indent="0" algn="ctr">
              <a:buNone/>
              <a:defRPr sz="1707"/>
            </a:lvl5pPr>
            <a:lvl6pPr marL="2438476" indent="0" algn="ctr">
              <a:buNone/>
              <a:defRPr sz="1707"/>
            </a:lvl6pPr>
            <a:lvl7pPr marL="2926171" indent="0" algn="ctr">
              <a:buNone/>
              <a:defRPr sz="1707"/>
            </a:lvl7pPr>
            <a:lvl8pPr marL="3413867" indent="0" algn="ctr">
              <a:buNone/>
              <a:defRPr sz="1707"/>
            </a:lvl8pPr>
            <a:lvl9pPr marL="3901562" indent="0" algn="ctr">
              <a:buNone/>
              <a:defRPr sz="1707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55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076A34-5326-4BDA-B917-4C50CBBCDF5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982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8"/>
            <a:ext cx="11216640" cy="4057226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7"/>
            <a:ext cx="11216640" cy="2133599"/>
          </a:xfrm>
        </p:spPr>
        <p:txBody>
          <a:bodyPr/>
          <a:lstStyle>
            <a:lvl1pPr marL="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1pPr>
            <a:lvl2pPr marL="48769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97539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46308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078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8476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171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386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15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60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049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0"/>
            <a:ext cx="11216640" cy="188524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5" y="2390987"/>
            <a:ext cx="5501639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5" y="3562773"/>
            <a:ext cx="5501639" cy="5240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560" b="1"/>
            </a:lvl1pPr>
            <a:lvl2pPr marL="487695" indent="0">
              <a:buNone/>
              <a:defRPr sz="2133" b="1"/>
            </a:lvl2pPr>
            <a:lvl3pPr marL="975390" indent="0">
              <a:buNone/>
              <a:defRPr sz="1920" b="1"/>
            </a:lvl3pPr>
            <a:lvl4pPr marL="1463086" indent="0">
              <a:buNone/>
              <a:defRPr sz="1707" b="1"/>
            </a:lvl4pPr>
            <a:lvl5pPr marL="1950781" indent="0">
              <a:buNone/>
              <a:defRPr sz="1707" b="1"/>
            </a:lvl5pPr>
            <a:lvl6pPr marL="2438476" indent="0">
              <a:buNone/>
              <a:defRPr sz="1707" b="1"/>
            </a:lvl6pPr>
            <a:lvl7pPr marL="2926171" indent="0">
              <a:buNone/>
              <a:defRPr sz="1707" b="1"/>
            </a:lvl7pPr>
            <a:lvl8pPr marL="3413867" indent="0">
              <a:buNone/>
              <a:defRPr sz="1707" b="1"/>
            </a:lvl8pPr>
            <a:lvl9pPr marL="3901562" indent="0">
              <a:buNone/>
              <a:defRPr sz="170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732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724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25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>
              <a:defRPr sz="3413"/>
            </a:lvl1pPr>
            <a:lvl2pPr>
              <a:defRPr sz="2987"/>
            </a:lvl2pPr>
            <a:lvl3pPr>
              <a:defRPr sz="256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00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413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38"/>
            <a:ext cx="6583680" cy="6931378"/>
          </a:xfrm>
        </p:spPr>
        <p:txBody>
          <a:bodyPr/>
          <a:lstStyle>
            <a:lvl1pPr marL="0" indent="0">
              <a:buNone/>
              <a:defRPr sz="3413"/>
            </a:lvl1pPr>
            <a:lvl2pPr marL="487695" indent="0">
              <a:buNone/>
              <a:defRPr sz="2987"/>
            </a:lvl2pPr>
            <a:lvl3pPr marL="975390" indent="0">
              <a:buNone/>
              <a:defRPr sz="2560"/>
            </a:lvl3pPr>
            <a:lvl4pPr marL="1463086" indent="0">
              <a:buNone/>
              <a:defRPr sz="2133"/>
            </a:lvl4pPr>
            <a:lvl5pPr marL="1950781" indent="0">
              <a:buNone/>
              <a:defRPr sz="2133"/>
            </a:lvl5pPr>
            <a:lvl6pPr marL="2438476" indent="0">
              <a:buNone/>
              <a:defRPr sz="2133"/>
            </a:lvl6pPr>
            <a:lvl7pPr marL="2926171" indent="0">
              <a:buNone/>
              <a:defRPr sz="2133"/>
            </a:lvl7pPr>
            <a:lvl8pPr marL="3413867" indent="0">
              <a:buNone/>
              <a:defRPr sz="2133"/>
            </a:lvl8pPr>
            <a:lvl9pPr marL="3901562" indent="0">
              <a:buNone/>
              <a:defRPr sz="2133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707"/>
            </a:lvl1pPr>
            <a:lvl2pPr marL="487695" indent="0">
              <a:buNone/>
              <a:defRPr sz="1493"/>
            </a:lvl2pPr>
            <a:lvl3pPr marL="975390" indent="0">
              <a:buNone/>
              <a:defRPr sz="1280"/>
            </a:lvl3pPr>
            <a:lvl4pPr marL="1463086" indent="0">
              <a:buNone/>
              <a:defRPr sz="1067"/>
            </a:lvl4pPr>
            <a:lvl5pPr marL="1950781" indent="0">
              <a:buNone/>
              <a:defRPr sz="1067"/>
            </a:lvl5pPr>
            <a:lvl6pPr marL="2438476" indent="0">
              <a:buNone/>
              <a:defRPr sz="1067"/>
            </a:lvl6pPr>
            <a:lvl7pPr marL="2926171" indent="0">
              <a:buNone/>
              <a:defRPr sz="1067"/>
            </a:lvl7pPr>
            <a:lvl8pPr marL="3413867" indent="0">
              <a:buNone/>
              <a:defRPr sz="1067"/>
            </a:lvl8pPr>
            <a:lvl9pPr marL="3901562" indent="0">
              <a:buNone/>
              <a:defRPr sz="10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55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65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701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7539" y="8882098"/>
            <a:ext cx="397021" cy="389270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298382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4080" y="519290"/>
            <a:ext cx="11216640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4080" y="2596444"/>
            <a:ext cx="11216640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408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09A78-13D6-4B27-9145-DA8963199CDB}" type="datetimeFigureOut">
              <a:rPr lang="en-GB" smtClean="0"/>
              <a:t>21/02/2019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7840" y="9040143"/>
            <a:ext cx="438912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4640" y="9040143"/>
            <a:ext cx="2926080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752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</p:sldLayoutIdLst>
  <p:txStyles>
    <p:titleStyle>
      <a:lvl1pPr algn="l" defTabSz="975390" rtl="0" eaLnBrk="1" latinLnBrk="0" hangingPunct="1">
        <a:lnSpc>
          <a:spcPct val="90000"/>
        </a:lnSpc>
        <a:spcBef>
          <a:spcPct val="0"/>
        </a:spcBef>
        <a:buNone/>
        <a:defRPr sz="4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848" indent="-243848" algn="l" defTabSz="975390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7" kern="1200">
          <a:solidFill>
            <a:schemeClr val="tx1"/>
          </a:solidFill>
          <a:latin typeface="+mn-lt"/>
          <a:ea typeface="+mn-ea"/>
          <a:cs typeface="+mn-cs"/>
        </a:defRPr>
      </a:lvl1pPr>
      <a:lvl2pPr marL="73154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8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706933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219462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68232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3170019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657714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4145410" indent="-243848" algn="l" defTabSz="97539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1pPr>
      <a:lvl2pPr marL="487695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75390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3pPr>
      <a:lvl4pPr marL="146308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8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5pPr>
      <a:lvl6pPr marL="2438476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6pPr>
      <a:lvl7pPr marL="2926171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7pPr>
      <a:lvl8pPr marL="3413867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8pPr>
      <a:lvl9pPr marL="3901562" algn="l" defTabSz="975390" rtl="0" eaLnBrk="1" latinLnBrk="0" hangingPunct="1">
        <a:defRPr sz="1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9369475">
            <a:off x="8640515" y="3151857"/>
            <a:ext cx="3140570" cy="5312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26257" y="-1"/>
            <a:ext cx="6488855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he Nasio Story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/>
          <a:p>
            <a:pPr defTabSz="1300480">
              <a:defRPr sz="6200">
                <a:solidFill>
                  <a:srgbClr val="775F55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rPr>
              <a:t>The Nasio Story</a:t>
            </a:r>
            <a:r>
              <a:t> </a:t>
            </a:r>
          </a:p>
        </p:txBody>
      </p:sp>
      <p:pic>
        <p:nvPicPr>
          <p:cNvPr id="148" name="C:\Users\NASIOTRUST\Pictures\Nasio Story.jpg" descr="C:\Users\NASIOTRUST\Pictures\Nasio Story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26112" y="2230684"/>
            <a:ext cx="7044268" cy="72248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unknown.jpg" descr="unknown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164320" y="2197282"/>
            <a:ext cx="4019277" cy="53590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First 15 students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/>
          <a:p>
            <a:pPr defTabSz="1300480">
              <a:defRPr sz="6200" u="sng">
                <a:solidFill>
                  <a:srgbClr val="775F55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rPr>
              <a:t>First 15 students</a:t>
            </a:r>
            <a:r>
              <a:t> </a:t>
            </a:r>
          </a:p>
        </p:txBody>
      </p:sp>
      <p:pic>
        <p:nvPicPr>
          <p:cNvPr id="152" name="C:\Users\NASIOTRUST\Documents\Nasio Trust\Nasio Ball 2010\first 15.jpg" descr="C:\Users\NASIOTRUST\Documents\Nasio Trust\Nasio Ball 2010\first 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55333" y="2230684"/>
            <a:ext cx="8428286" cy="71684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Noah’s Ark Day Care Centre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Noah’s Ark Day Care Centre</a:t>
            </a:r>
          </a:p>
        </p:txBody>
      </p:sp>
      <p:pic>
        <p:nvPicPr>
          <p:cNvPr id="15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5193" y="2694788"/>
            <a:ext cx="10333323" cy="68781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Home Visit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Home Visit</a:t>
            </a:r>
          </a:p>
        </p:txBody>
      </p:sp>
      <p:sp>
        <p:nvSpPr>
          <p:cNvPr id="158" name="Text"/>
          <p:cNvSpPr txBox="1"/>
          <p:nvPr/>
        </p:nvSpPr>
        <p:spPr>
          <a:xfrm>
            <a:off x="4749088" y="2353920"/>
            <a:ext cx="712624" cy="46106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159" name="*Sponsored by*…"/>
          <p:cNvSpPr txBox="1"/>
          <p:nvPr/>
        </p:nvSpPr>
        <p:spPr>
          <a:xfrm>
            <a:off x="884150" y="8126379"/>
            <a:ext cx="3141727" cy="1030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/>
            </a:pPr>
            <a:r>
              <a:t>*Sponsored by* </a:t>
            </a:r>
          </a:p>
          <a:p>
            <a:pPr>
              <a:defRPr sz="3000"/>
            </a:pPr>
            <a:r>
              <a:t>*pre-prep* </a:t>
            </a:r>
          </a:p>
        </p:txBody>
      </p:sp>
      <p:pic>
        <p:nvPicPr>
          <p:cNvPr id="160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2453" y="2230684"/>
            <a:ext cx="11250508" cy="74777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UNADJUSTEDNONRAW_thumb_d4f.jpg" descr="UNADJUSTEDNONRAW_thumb_d4f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3585" y="2230684"/>
            <a:ext cx="4689444" cy="35170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Jambo Song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Jambo Song</a:t>
            </a:r>
          </a:p>
        </p:txBody>
      </p:sp>
      <p:sp>
        <p:nvSpPr>
          <p:cNvPr id="164" name="Text"/>
          <p:cNvSpPr txBox="1"/>
          <p:nvPr/>
        </p:nvSpPr>
        <p:spPr>
          <a:xfrm>
            <a:off x="4749088" y="2353920"/>
            <a:ext cx="712624" cy="46106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165" name="*Sponsored by*…"/>
          <p:cNvSpPr txBox="1"/>
          <p:nvPr/>
        </p:nvSpPr>
        <p:spPr>
          <a:xfrm>
            <a:off x="884150" y="8126379"/>
            <a:ext cx="3141727" cy="1030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/>
            </a:pPr>
            <a:r>
              <a:t>*Sponsored by* </a:t>
            </a:r>
          </a:p>
          <a:p>
            <a:pPr>
              <a:defRPr sz="3000"/>
            </a:pPr>
            <a:r>
              <a:t>*pre-prep* </a:t>
            </a:r>
          </a:p>
        </p:txBody>
      </p:sp>
      <p:sp>
        <p:nvSpPr>
          <p:cNvPr id="166" name="Jambo…"/>
          <p:cNvSpPr txBox="1"/>
          <p:nvPr/>
        </p:nvSpPr>
        <p:spPr>
          <a:xfrm>
            <a:off x="1781118" y="2194386"/>
            <a:ext cx="9776715" cy="85069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10900">
                <a:solidFill>
                  <a:srgbClr val="000000"/>
                </a:solidFill>
              </a:defRPr>
            </a:pPr>
            <a:r>
              <a:t>Jambo</a:t>
            </a:r>
          </a:p>
          <a:p>
            <a:pPr>
              <a:defRPr sz="10900">
                <a:solidFill>
                  <a:srgbClr val="434343"/>
                </a:solidFill>
              </a:defRPr>
            </a:pPr>
            <a:r>
              <a:t>(Hi)</a:t>
            </a:r>
          </a:p>
          <a:p>
            <a:pPr>
              <a:defRPr sz="10900">
                <a:solidFill>
                  <a:srgbClr val="000000"/>
                </a:solidFill>
              </a:defRPr>
            </a:pPr>
            <a:r>
              <a:t>Jambo bwana</a:t>
            </a:r>
          </a:p>
          <a:p>
            <a:pPr>
              <a:defRPr sz="10900">
                <a:solidFill>
                  <a:srgbClr val="434343"/>
                </a:solidFill>
              </a:defRPr>
            </a:pPr>
            <a:r>
              <a:t>(Hi sir)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Jambo Song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Jambo Song</a:t>
            </a:r>
          </a:p>
        </p:txBody>
      </p:sp>
      <p:sp>
        <p:nvSpPr>
          <p:cNvPr id="169" name="Text"/>
          <p:cNvSpPr txBox="1"/>
          <p:nvPr/>
        </p:nvSpPr>
        <p:spPr>
          <a:xfrm>
            <a:off x="4749088" y="2353920"/>
            <a:ext cx="712624" cy="46106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170" name="*Sponsored by*…"/>
          <p:cNvSpPr txBox="1"/>
          <p:nvPr/>
        </p:nvSpPr>
        <p:spPr>
          <a:xfrm>
            <a:off x="884150" y="8126379"/>
            <a:ext cx="3141727" cy="1030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/>
            </a:pPr>
            <a:r>
              <a:t>*Sponsored by* </a:t>
            </a:r>
          </a:p>
          <a:p>
            <a:pPr>
              <a:defRPr sz="3000"/>
            </a:pPr>
            <a:r>
              <a:t>*pre-prep* </a:t>
            </a:r>
          </a:p>
        </p:txBody>
      </p:sp>
      <p:sp>
        <p:nvSpPr>
          <p:cNvPr id="171" name="Habari gani…"/>
          <p:cNvSpPr txBox="1"/>
          <p:nvPr/>
        </p:nvSpPr>
        <p:spPr>
          <a:xfrm>
            <a:off x="1685042" y="2456583"/>
            <a:ext cx="9968866" cy="8190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10500">
                <a:solidFill>
                  <a:srgbClr val="000000"/>
                </a:solidFill>
              </a:defRPr>
            </a:pPr>
            <a:r>
              <a:t>Habari gani</a:t>
            </a:r>
          </a:p>
          <a:p>
            <a:pPr>
              <a:defRPr sz="10500">
                <a:solidFill>
                  <a:srgbClr val="434343"/>
                </a:solidFill>
              </a:defRPr>
            </a:pPr>
            <a:r>
              <a:t>(How are you?)</a:t>
            </a:r>
          </a:p>
          <a:p>
            <a:pPr>
              <a:defRPr sz="10500">
                <a:solidFill>
                  <a:srgbClr val="000000"/>
                </a:solidFill>
              </a:defRPr>
            </a:pPr>
            <a:r>
              <a:t>Mzuri sana</a:t>
            </a:r>
          </a:p>
          <a:p>
            <a:pPr>
              <a:defRPr sz="10500">
                <a:solidFill>
                  <a:srgbClr val="434343"/>
                </a:solidFill>
              </a:defRPr>
            </a:pPr>
            <a:r>
              <a:t>(Very fine)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Jambo Song"/>
          <p:cNvSpPr txBox="1">
            <a:spLocks noGrp="1"/>
          </p:cNvSpPr>
          <p:nvPr>
            <p:ph type="title" idx="4294967295"/>
          </p:nvPr>
        </p:nvSpPr>
        <p:spPr>
          <a:xfrm>
            <a:off x="1408113" y="325438"/>
            <a:ext cx="11596687" cy="1408112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 u="sng">
                <a:solidFill>
                  <a:srgbClr val="000000"/>
                </a:solidFill>
                <a:latin typeface="Arial Rounded MT Bold"/>
                <a:ea typeface="Arial Rounded MT Bold"/>
                <a:cs typeface="Arial Rounded MT Bold"/>
                <a:sym typeface="Arial Rounded MT Bold"/>
              </a:defRPr>
            </a:lvl1pPr>
          </a:lstStyle>
          <a:p>
            <a:r>
              <a:t>Jambo Song</a:t>
            </a:r>
          </a:p>
        </p:txBody>
      </p:sp>
      <p:sp>
        <p:nvSpPr>
          <p:cNvPr id="174" name="Text"/>
          <p:cNvSpPr txBox="1"/>
          <p:nvPr/>
        </p:nvSpPr>
        <p:spPr>
          <a:xfrm>
            <a:off x="4749088" y="2353920"/>
            <a:ext cx="712624" cy="46106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175" name="*Sponsored by*…"/>
          <p:cNvSpPr txBox="1"/>
          <p:nvPr/>
        </p:nvSpPr>
        <p:spPr>
          <a:xfrm>
            <a:off x="884150" y="8126379"/>
            <a:ext cx="3141727" cy="1030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/>
            </a:pPr>
            <a:r>
              <a:t>*Sponsored by* </a:t>
            </a:r>
          </a:p>
          <a:p>
            <a:pPr>
              <a:defRPr sz="3000"/>
            </a:pPr>
            <a:r>
              <a:t>*pre-prep* </a:t>
            </a:r>
          </a:p>
        </p:txBody>
      </p:sp>
      <p:sp>
        <p:nvSpPr>
          <p:cNvPr id="176" name="Wageni mwakaribishwa…"/>
          <p:cNvSpPr txBox="1"/>
          <p:nvPr/>
        </p:nvSpPr>
        <p:spPr>
          <a:xfrm>
            <a:off x="672097" y="2086312"/>
            <a:ext cx="11994757" cy="88728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8100">
                <a:solidFill>
                  <a:srgbClr val="000000"/>
                </a:solidFill>
              </a:defRPr>
            </a:pPr>
            <a:r>
              <a:t>Wageni mwakaribishwa</a:t>
            </a:r>
          </a:p>
          <a:p>
            <a:pPr>
              <a:defRPr sz="8100">
                <a:solidFill>
                  <a:srgbClr val="434343"/>
                </a:solidFill>
              </a:defRPr>
            </a:pPr>
            <a:r>
              <a:t>(Visitors are welcome)</a:t>
            </a:r>
          </a:p>
          <a:p>
            <a:pPr>
              <a:defRPr sz="8100">
                <a:solidFill>
                  <a:srgbClr val="000000"/>
                </a:solidFill>
              </a:defRPr>
            </a:pPr>
            <a:r>
              <a:t>Kenya yetu</a:t>
            </a:r>
          </a:p>
          <a:p>
            <a:pPr>
              <a:defRPr sz="8100">
                <a:solidFill>
                  <a:srgbClr val="434343"/>
                </a:solidFill>
              </a:defRPr>
            </a:pPr>
            <a:r>
              <a:t>(Our country Kenya)</a:t>
            </a:r>
          </a:p>
          <a:p>
            <a:pPr>
              <a:defRPr sz="8100">
                <a:solidFill>
                  <a:srgbClr val="000000"/>
                </a:solidFill>
              </a:defRPr>
            </a:pPr>
            <a:r>
              <a:t>Hakuna Matata</a:t>
            </a:r>
          </a:p>
          <a:p>
            <a:pPr>
              <a:defRPr sz="8100">
                <a:solidFill>
                  <a:srgbClr val="434343"/>
                </a:solidFill>
              </a:defRPr>
            </a:pPr>
            <a:r>
              <a:t>(No worries)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image.jpeg" descr="image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76961" y="-1"/>
            <a:ext cx="14750064" cy="98326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6986" y="51928"/>
            <a:ext cx="11939130" cy="13095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90</Words>
  <Application>Microsoft Office PowerPoint</Application>
  <PresentationFormat>Custom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 Rounded MT Bold</vt:lpstr>
      <vt:lpstr>Calibri</vt:lpstr>
      <vt:lpstr>Calibri Light</vt:lpstr>
      <vt:lpstr>Helvetica Neue</vt:lpstr>
      <vt:lpstr>Tw Cen MT</vt:lpstr>
      <vt:lpstr>Office Theme</vt:lpstr>
      <vt:lpstr>PowerPoint Presentation</vt:lpstr>
      <vt:lpstr>The Nasio Story </vt:lpstr>
      <vt:lpstr>First 15 students </vt:lpstr>
      <vt:lpstr>Noah’s Ark Day Care Centre</vt:lpstr>
      <vt:lpstr>Home Visit</vt:lpstr>
      <vt:lpstr>Jambo Song</vt:lpstr>
      <vt:lpstr>Jambo Song</vt:lpstr>
      <vt:lpstr>Jambo Song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Nasio Trust Charity Assembly</dc:title>
  <dc:creator>Head</dc:creator>
  <cp:lastModifiedBy>Head</cp:lastModifiedBy>
  <cp:revision>2</cp:revision>
  <dcterms:modified xsi:type="dcterms:W3CDTF">2019-02-21T22:20:07Z</dcterms:modified>
</cp:coreProperties>
</file>