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5" r:id="rId1"/>
  </p:sldMasterIdLst>
  <p:sldIdLst>
    <p:sldId id="256" r:id="rId2"/>
    <p:sldId id="257" r:id="rId3"/>
    <p:sldId id="258" r:id="rId4"/>
    <p:sldId id="266" r:id="rId5"/>
    <p:sldId id="259" r:id="rId6"/>
    <p:sldId id="264" r:id="rId7"/>
    <p:sldId id="260" r:id="rId8"/>
    <p:sldId id="265" r:id="rId9"/>
    <p:sldId id="261" r:id="rId10"/>
    <p:sldId id="262" r:id="rId11"/>
    <p:sldId id="263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9609" autoAdjust="0"/>
  </p:normalViewPr>
  <p:slideViewPr>
    <p:cSldViewPr snapToGrid="0" snapToObjects="1">
      <p:cViewPr varScale="1">
        <p:scale>
          <a:sx n="74" d="100"/>
          <a:sy n="74" d="100"/>
        </p:scale>
        <p:origin x="126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3200400"/>
            <a:ext cx="7543800" cy="1524000"/>
          </a:xfrm>
        </p:spPr>
        <p:txBody>
          <a:bodyPr>
            <a:noAutofit/>
          </a:bodyPr>
          <a:lstStyle>
            <a:lvl1pPr>
              <a:defRPr sz="8000"/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4724400"/>
            <a:ext cx="6858000" cy="990600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2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9D21D778-B565-4D7E-94D7-64010A445B68}" type="datetimeFigureOut">
              <a:rPr lang="en-US" smtClean="0"/>
              <a:pPr eaLnBrk="1" latinLnBrk="0" hangingPunct="1"/>
              <a:t>7/18/2018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B1FF6-39B9-40F5-8B67-33C6354A3D4F}" type="slidenum">
              <a:rPr kumimoji="0" lang="en-US" smtClean="0"/>
              <a:pPr eaLnBrk="1" latinLnBrk="0" hangingPunct="1"/>
              <a:t>‹#›</a:t>
            </a:fld>
            <a:endParaRPr kumimoji="0" lang="en-US" dirty="0">
              <a:solidFill>
                <a:schemeClr val="accent3">
                  <a:shade val="75000"/>
                </a:schemeClr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t>7/18/2018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3276600"/>
            <a:ext cx="7543800" cy="1676400"/>
          </a:xfrm>
        </p:spPr>
        <p:txBody>
          <a:bodyPr anchor="b" anchorCtr="0"/>
          <a:lstStyle>
            <a:lvl1pPr algn="l">
              <a:defRPr sz="5400" b="0" cap="all"/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4953000"/>
            <a:ext cx="6858000" cy="914400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9D21D778-B565-4D7E-94D7-64010A445B68}" type="datetimeFigureOut">
              <a:rPr lang="en-US" smtClean="0"/>
              <a:pPr eaLnBrk="1" latinLnBrk="0" hangingPunct="1"/>
              <a:t>7/18/2018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B1FF6-39B9-40F5-8B67-33C6354A3D4F}" type="slidenum">
              <a:rPr kumimoji="0" lang="en-US" smtClean="0"/>
              <a:pPr eaLnBrk="1" latinLnBrk="0" hangingPunct="1"/>
              <a:t>‹#›</a:t>
            </a:fld>
            <a:endParaRPr kumimoji="0" lang="en-US" dirty="0">
              <a:solidFill>
                <a:schemeClr val="accent3">
                  <a:shade val="75000"/>
                </a:scheme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t>7/18/2018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89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89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1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t>7/18/2018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7589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6451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t>7/18/2018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t>7/18/2018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fr-FR" smtClean="0"/>
              <a:t>Cliquez et modifiez le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10866" y="457200"/>
            <a:ext cx="4594934" cy="4114799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1" y="457200"/>
            <a:ext cx="2673657" cy="4114800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t>7/18/2018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 rot="5400000">
            <a:off x="1677194" y="2514600"/>
            <a:ext cx="3810000" cy="1588"/>
          </a:xfrm>
          <a:prstGeom prst="line">
            <a:avLst/>
          </a:prstGeom>
          <a:ln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952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77240" y="457200"/>
            <a:ext cx="7543800" cy="2895600"/>
          </a:xfrm>
          <a:ln w="6350">
            <a:solidFill>
              <a:schemeClr val="tx2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Faire glisser l'image vers l'espace réservé ou cliquer sur l'icône pour l'ajouter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0392" y="3505200"/>
            <a:ext cx="7391400" cy="804862"/>
          </a:xfrm>
        </p:spPr>
        <p:txBody>
          <a:bodyPr anchor="t" anchorCtr="0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t>7/18/2018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685800"/>
            <a:ext cx="7239000" cy="3886200"/>
          </a:xfrm>
        </p:spPr>
        <p:txBody>
          <a:bodyPr vert="eaVert" anchor="t" anchorCtr="0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t>7/18/2018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2000" y="685801"/>
            <a:ext cx="1828800" cy="5410199"/>
          </a:xfrm>
        </p:spPr>
        <p:txBody>
          <a:bodyPr vert="eaVert"/>
          <a:lstStyle/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90800" y="685801"/>
            <a:ext cx="5715000" cy="4876800"/>
          </a:xfrm>
        </p:spPr>
        <p:txBody>
          <a:bodyPr vert="eaVert" anchor="t" anchorCtr="0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t>7/18/2018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1800" cy="16002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685800"/>
            <a:ext cx="7543800" cy="38862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48400" y="620877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  <a:latin typeface="+mn-lt"/>
              </a:defRPr>
            </a:lvl1pPr>
          </a:lstStyle>
          <a:p>
            <a:fld id="{2DF66AD8-BC4A-4004-9882-414398D930CA}" type="datetimeFigureOut">
              <a:rPr lang="en-US" smtClean="0"/>
              <a:t>7/18/2018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61999" y="6208776"/>
            <a:ext cx="487386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5687568"/>
            <a:ext cx="76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</a:lstStyle>
          <a:p>
            <a:fld id="{B9D2C864-9362-43C7-A136-D9C41D93A96D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77240" y="0"/>
            <a:ext cx="7543800" cy="381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6" r:id="rId1"/>
    <p:sldLayoutId id="2147483847" r:id="rId2"/>
    <p:sldLayoutId id="2147483848" r:id="rId3"/>
    <p:sldLayoutId id="2147483849" r:id="rId4"/>
    <p:sldLayoutId id="2147483850" r:id="rId5"/>
    <p:sldLayoutId id="2147483851" r:id="rId6"/>
    <p:sldLayoutId id="2147483852" r:id="rId7"/>
    <p:sldLayoutId id="2147483853" r:id="rId8"/>
    <p:sldLayoutId id="2147483854" r:id="rId9"/>
    <p:sldLayoutId id="2147483855" r:id="rId10"/>
    <p:sldLayoutId id="2147483856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54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9436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686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4592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1901952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8pPr>
      <a:lvl9pPr marL="24688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microsoft.com/office/2007/relationships/hdphoto" Target="../media/hdphoto3.wdp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5.wdp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Our </a:t>
            </a:r>
            <a:r>
              <a:rPr lang="fr-FR" dirty="0" err="1" smtClean="0"/>
              <a:t>School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fr-FR" dirty="0" err="1" smtClean="0"/>
              <a:t>Pupils</a:t>
            </a:r>
            <a:r>
              <a:rPr lang="fr-FR" dirty="0" smtClean="0"/>
              <a:t> of CE2 </a:t>
            </a:r>
            <a:r>
              <a:rPr lang="mr-IN" dirty="0" smtClean="0"/>
              <a:t>–</a:t>
            </a:r>
            <a:r>
              <a:rPr lang="fr-FR" dirty="0" smtClean="0"/>
              <a:t> CM1</a:t>
            </a:r>
          </a:p>
          <a:p>
            <a:r>
              <a:rPr lang="fr-FR" dirty="0" smtClean="0"/>
              <a:t>Béziers - France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875768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4915220"/>
            <a:ext cx="7734068" cy="1600200"/>
          </a:xfrm>
        </p:spPr>
        <p:txBody>
          <a:bodyPr>
            <a:normAutofit fontScale="90000"/>
          </a:bodyPr>
          <a:lstStyle/>
          <a:p>
            <a:pPr algn="just"/>
            <a:r>
              <a:rPr lang="fr-FR" sz="2700" dirty="0">
                <a:latin typeface="Chalkboard"/>
                <a:cs typeface="Chalkboard"/>
              </a:rPr>
              <a:t>Our </a:t>
            </a:r>
            <a:r>
              <a:rPr lang="fr-FR" sz="2700" dirty="0" err="1">
                <a:latin typeface="Chalkboard"/>
                <a:cs typeface="Chalkboard"/>
              </a:rPr>
              <a:t>school</a:t>
            </a:r>
            <a:r>
              <a:rPr lang="fr-FR" sz="2700" dirty="0">
                <a:latin typeface="Chalkboard"/>
                <a:cs typeface="Chalkboard"/>
              </a:rPr>
              <a:t> </a:t>
            </a:r>
            <a:r>
              <a:rPr lang="fr-FR" sz="2700" dirty="0" err="1">
                <a:latin typeface="Chalkboard"/>
                <a:cs typeface="Chalkboard"/>
              </a:rPr>
              <a:t>is</a:t>
            </a:r>
            <a:r>
              <a:rPr lang="fr-FR" sz="2700" dirty="0">
                <a:latin typeface="Chalkboard"/>
                <a:cs typeface="Chalkboard"/>
              </a:rPr>
              <a:t> </a:t>
            </a:r>
            <a:r>
              <a:rPr lang="fr-FR" sz="2700" dirty="0" err="1">
                <a:latin typeface="Chalkboard"/>
                <a:cs typeface="Chalkboard"/>
              </a:rPr>
              <a:t>called</a:t>
            </a:r>
            <a:r>
              <a:rPr lang="fr-FR" sz="2700" dirty="0">
                <a:latin typeface="Chalkboard"/>
                <a:cs typeface="Chalkboard"/>
              </a:rPr>
              <a:t> Louis </a:t>
            </a:r>
            <a:r>
              <a:rPr lang="fr-FR" sz="2700" dirty="0" err="1">
                <a:latin typeface="Chalkboard"/>
                <a:cs typeface="Chalkboard"/>
              </a:rPr>
              <a:t>Malbosc</a:t>
            </a:r>
            <a:r>
              <a:rPr lang="fr-FR" sz="2700" dirty="0">
                <a:latin typeface="Chalkboard"/>
                <a:cs typeface="Chalkboard"/>
              </a:rPr>
              <a:t>. He </a:t>
            </a:r>
            <a:r>
              <a:rPr lang="fr-FR" sz="2700" dirty="0" err="1">
                <a:latin typeface="Chalkboard"/>
                <a:cs typeface="Chalkboard"/>
              </a:rPr>
              <a:t>is</a:t>
            </a:r>
            <a:r>
              <a:rPr lang="fr-FR" sz="2700" dirty="0">
                <a:latin typeface="Chalkboard"/>
                <a:cs typeface="Chalkboard"/>
              </a:rPr>
              <a:t> a </a:t>
            </a:r>
            <a:r>
              <a:rPr lang="fr-FR" sz="2700" dirty="0" err="1">
                <a:latin typeface="Chalkboard"/>
                <a:cs typeface="Chalkboard"/>
              </a:rPr>
              <a:t>famous</a:t>
            </a:r>
            <a:r>
              <a:rPr lang="fr-FR" sz="2700" dirty="0">
                <a:latin typeface="Chalkboard"/>
                <a:cs typeface="Chalkboard"/>
              </a:rPr>
              <a:t> </a:t>
            </a:r>
            <a:r>
              <a:rPr lang="fr-FR" sz="2700" dirty="0" err="1">
                <a:latin typeface="Chalkboard"/>
                <a:cs typeface="Chalkboard"/>
              </a:rPr>
              <a:t>person</a:t>
            </a:r>
            <a:r>
              <a:rPr lang="fr-FR" sz="2700" dirty="0">
                <a:latin typeface="Chalkboard"/>
                <a:cs typeface="Chalkboard"/>
              </a:rPr>
              <a:t> in </a:t>
            </a:r>
            <a:r>
              <a:rPr lang="fr-FR" sz="2700" dirty="0" smtClean="0">
                <a:latin typeface="Chalkboard"/>
                <a:cs typeface="Chalkboard"/>
              </a:rPr>
              <a:t>France. </a:t>
            </a:r>
            <a:r>
              <a:rPr lang="en-US" sz="2700" dirty="0">
                <a:latin typeface="Chalkboard"/>
                <a:cs typeface="Chalkboard"/>
              </a:rPr>
              <a:t>He was a school teacher and was resistant during the Second World War</a:t>
            </a:r>
            <a:r>
              <a:rPr lang="en-US" sz="2700" dirty="0" smtClean="0">
                <a:latin typeface="Chalkboard"/>
                <a:cs typeface="Chalkboard"/>
              </a:rPr>
              <a:t>.</a:t>
            </a:r>
            <a:r>
              <a:rPr lang="fr-FR" sz="2700" dirty="0">
                <a:latin typeface="Chalkboard"/>
                <a:cs typeface="Chalkboard"/>
              </a:rPr>
              <a:t/>
            </a:r>
            <a:br>
              <a:rPr lang="fr-FR" sz="2700" dirty="0">
                <a:latin typeface="Chalkboard"/>
                <a:cs typeface="Chalkboard"/>
              </a:rPr>
            </a:br>
            <a:endParaRPr lang="fr-FR" sz="2700" dirty="0">
              <a:latin typeface="Chalkboard"/>
              <a:cs typeface="Chalkboard"/>
            </a:endParaRPr>
          </a:p>
        </p:txBody>
      </p:sp>
      <p:pic>
        <p:nvPicPr>
          <p:cNvPr id="4" name="Espace réservé du contenu 3" descr="4802685d.jpg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9560" r="-79560"/>
          <a:stretch/>
        </p:blipFill>
        <p:spPr/>
      </p:pic>
    </p:spTree>
    <p:extLst>
      <p:ext uri="{BB962C8B-B14F-4D97-AF65-F5344CB8AC3E}">
        <p14:creationId xmlns:p14="http://schemas.microsoft.com/office/powerpoint/2010/main" val="2315340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2776"/>
            <a:ext cx="7716904" cy="869424"/>
          </a:xfrm>
        </p:spPr>
        <p:txBody>
          <a:bodyPr>
            <a:normAutofit fontScale="90000"/>
          </a:bodyPr>
          <a:lstStyle/>
          <a:p>
            <a:pPr algn="ctr"/>
            <a:r>
              <a:rPr lang="fr-FR" sz="2700" b="1" dirty="0" err="1">
                <a:latin typeface="Chalkboard"/>
                <a:cs typeface="Chalkboard"/>
              </a:rPr>
              <a:t>It’s</a:t>
            </a:r>
            <a:r>
              <a:rPr lang="fr-FR" sz="2700" b="1" dirty="0">
                <a:latin typeface="Chalkboard"/>
                <a:cs typeface="Chalkboard"/>
              </a:rPr>
              <a:t> a </a:t>
            </a:r>
            <a:r>
              <a:rPr lang="fr-FR" sz="2700" b="1" dirty="0" err="1">
                <a:latin typeface="Chalkboard"/>
                <a:cs typeface="Chalkboard"/>
              </a:rPr>
              <a:t>big</a:t>
            </a:r>
            <a:r>
              <a:rPr lang="fr-FR" sz="2700" b="1" dirty="0">
                <a:latin typeface="Chalkboard"/>
                <a:cs typeface="Chalkboard"/>
              </a:rPr>
              <a:t> </a:t>
            </a:r>
            <a:r>
              <a:rPr lang="fr-FR" sz="2700" b="1" dirty="0" err="1">
                <a:latin typeface="Chalkboard"/>
                <a:cs typeface="Chalkboard"/>
              </a:rPr>
              <a:t>school</a:t>
            </a:r>
            <a:r>
              <a:rPr lang="fr-FR" sz="2700" b="1" dirty="0">
                <a:latin typeface="Chalkboard"/>
                <a:cs typeface="Chalkboard"/>
              </a:rPr>
              <a:t>, There are 15 classes. </a:t>
            </a:r>
            <a:r>
              <a:rPr lang="fr-FR" sz="2700" b="1" dirty="0" smtClean="0">
                <a:latin typeface="Chalkboard"/>
                <a:cs typeface="Chalkboard"/>
              </a:rPr>
              <a:t/>
            </a:r>
            <a:br>
              <a:rPr lang="fr-FR" sz="2700" b="1" dirty="0" smtClean="0">
                <a:latin typeface="Chalkboard"/>
                <a:cs typeface="Chalkboard"/>
              </a:rPr>
            </a:br>
            <a:r>
              <a:rPr lang="fr-FR" sz="2700" b="1" dirty="0" smtClean="0">
                <a:latin typeface="Chalkboard"/>
                <a:cs typeface="Chalkboard"/>
              </a:rPr>
              <a:t>5 </a:t>
            </a:r>
            <a:r>
              <a:rPr lang="fr-FR" sz="2700" b="1" dirty="0">
                <a:latin typeface="Chalkboard"/>
                <a:cs typeface="Chalkboard"/>
              </a:rPr>
              <a:t>in nursery and 10 in </a:t>
            </a:r>
            <a:r>
              <a:rPr lang="fr-FR" sz="2700" b="1" dirty="0" err="1">
                <a:latin typeface="Chalkboard"/>
                <a:cs typeface="Chalkboard"/>
              </a:rPr>
              <a:t>primary</a:t>
            </a:r>
            <a:r>
              <a:rPr lang="fr-FR" sz="2700" b="1" dirty="0" smtClean="0">
                <a:latin typeface="Chalkboard"/>
                <a:cs typeface="Chalkboard"/>
              </a:rPr>
              <a:t>.</a:t>
            </a:r>
            <a:endParaRPr lang="fr-FR" sz="2700" dirty="0">
              <a:latin typeface="Chalkboard"/>
              <a:cs typeface="Chalkboard"/>
            </a:endParaRPr>
          </a:p>
        </p:txBody>
      </p:sp>
      <p:pic>
        <p:nvPicPr>
          <p:cNvPr id="4" name="Espace réservé du contenu 3" descr="IMG_4426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2808" r="-22808"/>
          <a:stretch>
            <a:fillRect/>
          </a:stretch>
        </p:blipFill>
        <p:spPr>
          <a:xfrm>
            <a:off x="137309" y="685800"/>
            <a:ext cx="8564723" cy="4412130"/>
          </a:xfrm>
        </p:spPr>
      </p:pic>
    </p:spTree>
    <p:extLst>
      <p:ext uri="{BB962C8B-B14F-4D97-AF65-F5344CB8AC3E}">
        <p14:creationId xmlns:p14="http://schemas.microsoft.com/office/powerpoint/2010/main" val="719049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232330" y="4813731"/>
            <a:ext cx="6781800" cy="511753"/>
          </a:xfrm>
        </p:spPr>
        <p:txBody>
          <a:bodyPr>
            <a:normAutofit/>
          </a:bodyPr>
          <a:lstStyle/>
          <a:p>
            <a:pPr algn="ctr"/>
            <a:r>
              <a:rPr lang="en-US" sz="2700" b="1" dirty="0" smtClean="0">
                <a:latin typeface="Chalkboard"/>
                <a:cs typeface="Chalkboard"/>
              </a:rPr>
              <a:t>Our director </a:t>
            </a:r>
            <a:r>
              <a:rPr lang="en-US" sz="2700" b="1" dirty="0">
                <a:latin typeface="Chalkboard"/>
                <a:cs typeface="Chalkboard"/>
              </a:rPr>
              <a:t>at </a:t>
            </a:r>
            <a:r>
              <a:rPr lang="en-US" sz="2700" b="1" dirty="0" smtClean="0">
                <a:latin typeface="Chalkboard"/>
                <a:cs typeface="Chalkboard"/>
              </a:rPr>
              <a:t>work.</a:t>
            </a:r>
            <a:endParaRPr lang="fr-FR" sz="2700" b="1" dirty="0">
              <a:latin typeface="Chalkboard"/>
              <a:cs typeface="Chalkboard"/>
            </a:endParaRPr>
          </a:p>
        </p:txBody>
      </p:sp>
      <p:pic>
        <p:nvPicPr>
          <p:cNvPr id="4" name="Espace réservé du contenu 3" descr="IMG_4441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5657" b="15657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8651945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1053784" y="222875"/>
            <a:ext cx="6781800" cy="1245609"/>
          </a:xfrm>
        </p:spPr>
        <p:txBody>
          <a:bodyPr>
            <a:normAutofit fontScale="90000"/>
          </a:bodyPr>
          <a:lstStyle/>
          <a:p>
            <a:pPr algn="ctr"/>
            <a:r>
              <a:rPr lang="fr-FR" sz="2700" b="1" dirty="0">
                <a:latin typeface="Chalkboard"/>
                <a:cs typeface="Chalkboard"/>
              </a:rPr>
              <a:t>In </a:t>
            </a:r>
            <a:r>
              <a:rPr lang="fr-FR" sz="2700" b="1" dirty="0" err="1">
                <a:latin typeface="Chalkboard"/>
                <a:cs typeface="Chalkboard"/>
              </a:rPr>
              <a:t>our</a:t>
            </a:r>
            <a:r>
              <a:rPr lang="fr-FR" sz="2700" b="1" dirty="0">
                <a:latin typeface="Chalkboard"/>
                <a:cs typeface="Chalkboard"/>
              </a:rPr>
              <a:t> </a:t>
            </a:r>
            <a:r>
              <a:rPr lang="fr-FR" sz="2700" b="1" dirty="0" err="1">
                <a:latin typeface="Chalkboard"/>
                <a:cs typeface="Chalkboard"/>
              </a:rPr>
              <a:t>school</a:t>
            </a:r>
            <a:r>
              <a:rPr lang="fr-FR" sz="2700" b="1" dirty="0">
                <a:latin typeface="Chalkboard"/>
                <a:cs typeface="Chalkboard"/>
              </a:rPr>
              <a:t> </a:t>
            </a:r>
            <a:r>
              <a:rPr lang="fr-FR" sz="2700" b="1" dirty="0" err="1">
                <a:latin typeface="Chalkboard"/>
                <a:cs typeface="Chalkboard"/>
              </a:rPr>
              <a:t>we</a:t>
            </a:r>
            <a:r>
              <a:rPr lang="fr-FR" sz="2700" b="1" dirty="0">
                <a:latin typeface="Chalkboard"/>
                <a:cs typeface="Chalkboard"/>
              </a:rPr>
              <a:t> have a lot of places to </a:t>
            </a:r>
            <a:r>
              <a:rPr lang="fr-FR" sz="2700" b="1" dirty="0" err="1">
                <a:latin typeface="Chalkboard"/>
                <a:cs typeface="Chalkboard"/>
              </a:rPr>
              <a:t>learn</a:t>
            </a:r>
            <a:r>
              <a:rPr lang="fr-FR" sz="2700" b="1" dirty="0">
                <a:latin typeface="Chalkboard"/>
                <a:cs typeface="Chalkboard"/>
              </a:rPr>
              <a:t>.</a:t>
            </a:r>
            <a:r>
              <a:rPr lang="fr-FR" sz="2700" dirty="0">
                <a:latin typeface="Chalkboard"/>
                <a:cs typeface="Chalkboard"/>
              </a:rPr>
              <a:t/>
            </a:r>
            <a:br>
              <a:rPr lang="fr-FR" sz="2700" dirty="0">
                <a:latin typeface="Chalkboard"/>
                <a:cs typeface="Chalkboard"/>
              </a:rPr>
            </a:br>
            <a:endParaRPr lang="fr-FR" sz="2700" dirty="0">
              <a:latin typeface="Chalkboard"/>
              <a:cs typeface="Chalkboard"/>
            </a:endParaRPr>
          </a:p>
        </p:txBody>
      </p:sp>
      <p:pic>
        <p:nvPicPr>
          <p:cNvPr id="5" name="Espace réservé du contenu 4" descr="IMG_4431.JPG"/>
          <p:cNvPicPr>
            <a:picLocks noGrp="1" noChangeAspect="1"/>
          </p:cNvPicPr>
          <p:nvPr>
            <p:ph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01" r="-516"/>
          <a:stretch/>
        </p:blipFill>
        <p:spPr>
          <a:xfrm rot="20820502">
            <a:off x="382152" y="2277064"/>
            <a:ext cx="4130365" cy="3076288"/>
          </a:xfrm>
        </p:spPr>
      </p:pic>
      <p:sp>
        <p:nvSpPr>
          <p:cNvPr id="6" name="ZoneTexte 5"/>
          <p:cNvSpPr txBox="1"/>
          <p:nvPr/>
        </p:nvSpPr>
        <p:spPr>
          <a:xfrm rot="20826699">
            <a:off x="635058" y="1918777"/>
            <a:ext cx="2265618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dirty="0" smtClean="0">
                <a:latin typeface="Chalkboard"/>
                <a:cs typeface="Chalkboard"/>
              </a:rPr>
              <a:t>A</a:t>
            </a:r>
            <a:r>
              <a:rPr lang="fr-FR" b="1" dirty="0" smtClean="0">
                <a:latin typeface="Chalkboard"/>
                <a:cs typeface="Chalkboard"/>
              </a:rPr>
              <a:t> </a:t>
            </a:r>
            <a:r>
              <a:rPr lang="fr-FR" dirty="0" smtClean="0">
                <a:latin typeface="Chalkboard"/>
                <a:cs typeface="Chalkboard"/>
              </a:rPr>
              <a:t>stadium</a:t>
            </a:r>
            <a:endParaRPr lang="fr-FR" dirty="0">
              <a:latin typeface="Chalkboard"/>
              <a:cs typeface="Chalkboard"/>
            </a:endParaRPr>
          </a:p>
        </p:txBody>
      </p:sp>
      <p:pic>
        <p:nvPicPr>
          <p:cNvPr id="7" name="Image 6" descr="IMG_4429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00542">
            <a:off x="4583485" y="1399632"/>
            <a:ext cx="4132366" cy="3099275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 rot="781311">
            <a:off x="6502996" y="1232334"/>
            <a:ext cx="2265618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b="1" dirty="0">
                <a:latin typeface="Chalkboard"/>
                <a:cs typeface="Chalkboard"/>
              </a:rPr>
              <a:t>an auditorium</a:t>
            </a:r>
            <a:r>
              <a:rPr lang="fr-FR" dirty="0">
                <a:latin typeface="Chalkboard"/>
                <a:cs typeface="Chalkboard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2708756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G_4435.JPG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58669">
            <a:off x="-155732" y="826644"/>
            <a:ext cx="4452239" cy="3339179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 rot="21258488">
            <a:off x="720876" y="442923"/>
            <a:ext cx="2265618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dirty="0" smtClean="0">
                <a:latin typeface="Chalkboard"/>
                <a:cs typeface="Chalkboard"/>
              </a:rPr>
              <a:t>A</a:t>
            </a:r>
            <a:r>
              <a:rPr lang="fr-FR" b="1" dirty="0" smtClean="0">
                <a:latin typeface="Chalkboard"/>
                <a:cs typeface="Chalkboard"/>
              </a:rPr>
              <a:t> </a:t>
            </a:r>
            <a:r>
              <a:rPr lang="fr-FR" dirty="0" err="1" smtClean="0">
                <a:latin typeface="Chalkboard"/>
                <a:cs typeface="Chalkboard"/>
              </a:rPr>
              <a:t>library</a:t>
            </a:r>
            <a:endParaRPr lang="fr-FR" dirty="0">
              <a:latin typeface="Chalkboard"/>
              <a:cs typeface="Chalkboard"/>
            </a:endParaRPr>
          </a:p>
        </p:txBody>
      </p:sp>
      <p:pic>
        <p:nvPicPr>
          <p:cNvPr id="6" name="Image 5" descr="IMG_4434.JPG"/>
          <p:cNvPicPr>
            <a:picLocks noChangeAspect="1"/>
          </p:cNvPicPr>
          <p:nvPr/>
        </p:nvPicPr>
        <p:blipFill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26558">
            <a:off x="4277749" y="2828266"/>
            <a:ext cx="4902976" cy="3677232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 rot="600600">
            <a:off x="5988081" y="2362914"/>
            <a:ext cx="2265618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dirty="0" smtClean="0">
                <a:latin typeface="Chalkboard"/>
                <a:cs typeface="Chalkboard"/>
              </a:rPr>
              <a:t>A</a:t>
            </a:r>
            <a:r>
              <a:rPr lang="fr-FR" b="1" dirty="0" smtClean="0">
                <a:latin typeface="Chalkboard"/>
                <a:cs typeface="Chalkboard"/>
              </a:rPr>
              <a:t> </a:t>
            </a:r>
            <a:r>
              <a:rPr lang="fr-FR" dirty="0" smtClean="0">
                <a:latin typeface="Chalkboard"/>
                <a:cs typeface="Chalkboard"/>
              </a:rPr>
              <a:t>computer </a:t>
            </a:r>
            <a:r>
              <a:rPr lang="fr-FR" dirty="0" err="1" smtClean="0">
                <a:latin typeface="Chalkboard"/>
                <a:cs typeface="Chalkboard"/>
              </a:rPr>
              <a:t>lab</a:t>
            </a:r>
            <a:endParaRPr lang="fr-FR" dirty="0">
              <a:latin typeface="Chalkboard"/>
              <a:cs typeface="Chalkboard"/>
            </a:endParaRPr>
          </a:p>
        </p:txBody>
      </p:sp>
    </p:spTree>
    <p:extLst>
      <p:ext uri="{BB962C8B-B14F-4D97-AF65-F5344CB8AC3E}">
        <p14:creationId xmlns:p14="http://schemas.microsoft.com/office/powerpoint/2010/main" val="23856726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208258" y="4829417"/>
            <a:ext cx="6781800" cy="1600200"/>
          </a:xfrm>
        </p:spPr>
        <p:txBody>
          <a:bodyPr>
            <a:normAutofit/>
          </a:bodyPr>
          <a:lstStyle/>
          <a:p>
            <a:pPr algn="ctr"/>
            <a:r>
              <a:rPr lang="fr-FR" sz="2700" b="1" dirty="0">
                <a:latin typeface="Chalkboard"/>
                <a:cs typeface="Chalkboard"/>
              </a:rPr>
              <a:t>In the </a:t>
            </a:r>
            <a:r>
              <a:rPr lang="fr-FR" sz="2700" b="1" dirty="0" err="1">
                <a:latin typeface="Chalkboard"/>
                <a:cs typeface="Chalkboard"/>
              </a:rPr>
              <a:t>playground</a:t>
            </a:r>
            <a:r>
              <a:rPr lang="fr-FR" sz="2700" b="1" dirty="0">
                <a:latin typeface="Chalkboard"/>
                <a:cs typeface="Chalkboard"/>
              </a:rPr>
              <a:t>, </a:t>
            </a:r>
            <a:r>
              <a:rPr lang="fr-FR" sz="2700" b="1" dirty="0" err="1">
                <a:latin typeface="Chalkboard"/>
                <a:cs typeface="Chalkboard"/>
              </a:rPr>
              <a:t>we</a:t>
            </a:r>
            <a:r>
              <a:rPr lang="fr-FR" sz="2700" b="1" dirty="0">
                <a:latin typeface="Chalkboard"/>
                <a:cs typeface="Chalkboard"/>
              </a:rPr>
              <a:t> </a:t>
            </a:r>
            <a:r>
              <a:rPr lang="fr-FR" sz="2700" b="1" dirty="0" err="1">
                <a:latin typeface="Chalkboard"/>
                <a:cs typeface="Chalkboard"/>
              </a:rPr>
              <a:t>can</a:t>
            </a:r>
            <a:r>
              <a:rPr lang="fr-FR" sz="2700" b="1" dirty="0">
                <a:latin typeface="Chalkboard"/>
                <a:cs typeface="Chalkboard"/>
              </a:rPr>
              <a:t> </a:t>
            </a:r>
            <a:r>
              <a:rPr lang="fr-FR" sz="2700" b="1" dirty="0" err="1">
                <a:latin typeface="Chalkboard"/>
                <a:cs typeface="Chalkboard"/>
              </a:rPr>
              <a:t>play</a:t>
            </a:r>
            <a:r>
              <a:rPr lang="fr-FR" sz="2700" b="1" dirty="0">
                <a:latin typeface="Chalkboard"/>
                <a:cs typeface="Chalkboard"/>
              </a:rPr>
              <a:t> football, jump </a:t>
            </a:r>
            <a:r>
              <a:rPr lang="fr-FR" sz="2700" b="1" dirty="0" err="1">
                <a:latin typeface="Chalkboard"/>
                <a:cs typeface="Chalkboard"/>
              </a:rPr>
              <a:t>rope</a:t>
            </a:r>
            <a:r>
              <a:rPr lang="fr-FR" sz="2700" b="1" dirty="0">
                <a:latin typeface="Chalkboard"/>
                <a:cs typeface="Chalkboard"/>
              </a:rPr>
              <a:t>, tops, </a:t>
            </a:r>
            <a:r>
              <a:rPr lang="fr-FR" sz="2700" b="1" dirty="0" err="1">
                <a:latin typeface="Chalkboard"/>
                <a:cs typeface="Chalkboard"/>
              </a:rPr>
              <a:t>ball</a:t>
            </a:r>
            <a:r>
              <a:rPr lang="fr-FR" sz="2700" b="1" dirty="0">
                <a:latin typeface="Chalkboard"/>
                <a:cs typeface="Chalkboard"/>
              </a:rPr>
              <a:t> </a:t>
            </a:r>
            <a:r>
              <a:rPr lang="fr-FR" sz="2700" b="1" dirty="0" err="1">
                <a:latin typeface="Chalkboard"/>
                <a:cs typeface="Chalkboard"/>
              </a:rPr>
              <a:t>games</a:t>
            </a:r>
            <a:r>
              <a:rPr lang="fr-FR" sz="2700" b="1" dirty="0">
                <a:latin typeface="Chalkboard"/>
                <a:cs typeface="Chalkboard"/>
              </a:rPr>
              <a:t>.</a:t>
            </a:r>
            <a:r>
              <a:rPr lang="fr-FR" sz="2700" dirty="0">
                <a:latin typeface="Chalkboard"/>
                <a:cs typeface="Chalkboard"/>
              </a:rPr>
              <a:t/>
            </a:r>
            <a:br>
              <a:rPr lang="fr-FR" sz="2700" dirty="0">
                <a:latin typeface="Chalkboard"/>
                <a:cs typeface="Chalkboard"/>
              </a:rPr>
            </a:br>
            <a:endParaRPr lang="fr-FR" sz="2700" dirty="0">
              <a:latin typeface="Chalkboard"/>
              <a:cs typeface="Chalkboard"/>
            </a:endParaRPr>
          </a:p>
        </p:txBody>
      </p:sp>
      <p:pic>
        <p:nvPicPr>
          <p:cNvPr id="4" name="Espace réservé du contenu 3" descr="IMG_4432.JPG"/>
          <p:cNvPicPr>
            <a:picLocks noGrp="1" noChangeAspect="1"/>
          </p:cNvPicPr>
          <p:nvPr>
            <p:ph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10" r="-1301" b="34628"/>
          <a:stretch/>
        </p:blipFill>
        <p:spPr>
          <a:xfrm>
            <a:off x="297572" y="926056"/>
            <a:ext cx="5269279" cy="2540485"/>
          </a:xfrm>
        </p:spPr>
      </p:pic>
      <p:pic>
        <p:nvPicPr>
          <p:cNvPr id="5" name="Image 4" descr="IMG_4433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783673">
            <a:off x="5040964" y="1343656"/>
            <a:ext cx="4194933" cy="3146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9211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97170" y="4619040"/>
            <a:ext cx="6781800" cy="1600200"/>
          </a:xfrm>
        </p:spPr>
        <p:txBody>
          <a:bodyPr>
            <a:normAutofit/>
          </a:bodyPr>
          <a:lstStyle/>
          <a:p>
            <a:pPr algn="ctr"/>
            <a:r>
              <a:rPr lang="fr-FR" sz="2700" b="1" dirty="0">
                <a:latin typeface="Chalkboard"/>
                <a:cs typeface="Chalkboard"/>
              </a:rPr>
              <a:t>O</a:t>
            </a:r>
            <a:r>
              <a:rPr lang="fr-FR" sz="2700" b="1" dirty="0" smtClean="0">
                <a:latin typeface="Chalkboard"/>
                <a:cs typeface="Chalkboard"/>
              </a:rPr>
              <a:t>ur class </a:t>
            </a:r>
            <a:r>
              <a:rPr lang="fr-FR" sz="2700" b="1" dirty="0" err="1" smtClean="0">
                <a:latin typeface="Chalkboard"/>
                <a:cs typeface="Chalkboard"/>
              </a:rPr>
              <a:t>picture</a:t>
            </a:r>
            <a:endParaRPr lang="fr-FR" sz="2700" b="1" dirty="0">
              <a:latin typeface="Chalkboard"/>
              <a:cs typeface="Chalkboard"/>
            </a:endParaRPr>
          </a:p>
        </p:txBody>
      </p:sp>
      <p:pic>
        <p:nvPicPr>
          <p:cNvPr id="4" name="Espace réservé du contenu 3" descr="IMG_20180509_0001.pdf"/>
          <p:cNvPicPr>
            <a:picLocks noGrp="1" noChangeAspect="1"/>
          </p:cNvPicPr>
          <p:nvPr>
            <p:ph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0" r="55"/>
          <a:stretch/>
        </p:blipFill>
        <p:spPr>
          <a:xfrm rot="5400000">
            <a:off x="1923375" y="-1054298"/>
            <a:ext cx="5456875" cy="8098591"/>
          </a:xfrm>
        </p:spPr>
      </p:pic>
    </p:spTree>
    <p:extLst>
      <p:ext uri="{BB962C8B-B14F-4D97-AF65-F5344CB8AC3E}">
        <p14:creationId xmlns:p14="http://schemas.microsoft.com/office/powerpoint/2010/main" val="32276087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345568" y="4976715"/>
            <a:ext cx="6781800" cy="1023873"/>
          </a:xfrm>
        </p:spPr>
        <p:txBody>
          <a:bodyPr>
            <a:normAutofit/>
          </a:bodyPr>
          <a:lstStyle/>
          <a:p>
            <a:pPr algn="ctr"/>
            <a:r>
              <a:rPr lang="en-US" sz="2700" b="1" dirty="0">
                <a:latin typeface="Chalkboard"/>
                <a:cs typeface="Chalkboard"/>
              </a:rPr>
              <a:t>P</a:t>
            </a:r>
            <a:r>
              <a:rPr lang="en-US" sz="2700" b="1" dirty="0" smtClean="0">
                <a:latin typeface="Chalkboard"/>
                <a:cs typeface="Chalkboard"/>
              </a:rPr>
              <a:t>icture </a:t>
            </a:r>
            <a:r>
              <a:rPr lang="en-US" sz="2700" b="1" dirty="0">
                <a:latin typeface="Chalkboard"/>
                <a:cs typeface="Chalkboard"/>
              </a:rPr>
              <a:t>of our class at the carnival. We had a very good </a:t>
            </a:r>
            <a:r>
              <a:rPr lang="en-US" sz="2700" b="1" dirty="0" smtClean="0">
                <a:latin typeface="Chalkboard"/>
                <a:cs typeface="Chalkboard"/>
              </a:rPr>
              <a:t>day.</a:t>
            </a:r>
            <a:endParaRPr lang="fr-FR" sz="2700" b="1" dirty="0">
              <a:latin typeface="Chalkboard"/>
              <a:cs typeface="Chalkboard"/>
            </a:endParaRPr>
          </a:p>
        </p:txBody>
      </p:sp>
      <p:pic>
        <p:nvPicPr>
          <p:cNvPr id="4" name="Espace réservé du contenu 3" descr="IMG-4107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5657" b="15657"/>
          <a:stretch>
            <a:fillRect/>
          </a:stretch>
        </p:blipFill>
        <p:spPr>
          <a:xfrm rot="10800000">
            <a:off x="830654" y="759714"/>
            <a:ext cx="7543800" cy="3886200"/>
          </a:xfrm>
        </p:spPr>
      </p:pic>
    </p:spTree>
    <p:extLst>
      <p:ext uri="{BB962C8B-B14F-4D97-AF65-F5344CB8AC3E}">
        <p14:creationId xmlns:p14="http://schemas.microsoft.com/office/powerpoint/2010/main" val="649385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53941" y="4612506"/>
            <a:ext cx="6781800" cy="1600200"/>
          </a:xfrm>
        </p:spPr>
        <p:txBody>
          <a:bodyPr>
            <a:normAutofit/>
          </a:bodyPr>
          <a:lstStyle/>
          <a:p>
            <a:pPr algn="ctr"/>
            <a:r>
              <a:rPr lang="en-US" sz="2700" b="1" dirty="0">
                <a:latin typeface="Chalkboard"/>
                <a:cs typeface="Chalkboard"/>
              </a:rPr>
              <a:t>We love doing plastic art. At the moment, we are working on Vincent Van Gogh, a </a:t>
            </a:r>
            <a:r>
              <a:rPr lang="en-US" sz="2700" b="1" dirty="0" err="1">
                <a:latin typeface="Chalkboard"/>
                <a:cs typeface="Chalkboard"/>
              </a:rPr>
              <a:t>d</a:t>
            </a:r>
            <a:r>
              <a:rPr lang="en-US" sz="2700" b="1" dirty="0" err="1" smtClean="0">
                <a:latin typeface="Chalkboard"/>
                <a:cs typeface="Chalkboard"/>
              </a:rPr>
              <a:t>utch</a:t>
            </a:r>
            <a:r>
              <a:rPr lang="en-US" sz="2700" b="1" dirty="0" smtClean="0">
                <a:latin typeface="Chalkboard"/>
                <a:cs typeface="Chalkboard"/>
              </a:rPr>
              <a:t> painter</a:t>
            </a:r>
            <a:r>
              <a:rPr lang="en-US" sz="2700" b="1" dirty="0">
                <a:latin typeface="Chalkboard"/>
                <a:cs typeface="Chalkboard"/>
              </a:rPr>
              <a:t>.</a:t>
            </a:r>
            <a:endParaRPr lang="fr-FR" sz="2700" b="1" dirty="0">
              <a:latin typeface="Chalkboard"/>
              <a:cs typeface="Chalkboard"/>
            </a:endParaRPr>
          </a:p>
        </p:txBody>
      </p:sp>
      <p:pic>
        <p:nvPicPr>
          <p:cNvPr id="4" name="Espace réservé du contenu 3" descr="IMG_4444.JPG"/>
          <p:cNvPicPr>
            <a:picLocks noGrp="1" noChangeAspect="1"/>
          </p:cNvPicPr>
          <p:nvPr>
            <p:ph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03" r="-781"/>
          <a:stretch/>
        </p:blipFill>
        <p:spPr>
          <a:xfrm>
            <a:off x="141102" y="537024"/>
            <a:ext cx="4577878" cy="3367271"/>
          </a:xfrm>
        </p:spPr>
      </p:pic>
      <p:pic>
        <p:nvPicPr>
          <p:cNvPr id="5" name="Image 4" descr="IMG_4442.JPG"/>
          <p:cNvPicPr>
            <a:picLocks noChangeAspect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4878" y="1442550"/>
            <a:ext cx="4419121" cy="33143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09425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71427" y="3255682"/>
            <a:ext cx="8041440" cy="1442674"/>
          </a:xfrm>
        </p:spPr>
        <p:txBody>
          <a:bodyPr>
            <a:normAutofit fontScale="90000"/>
          </a:bodyPr>
          <a:lstStyle/>
          <a:p>
            <a:pPr algn="ctr"/>
            <a:r>
              <a:rPr lang="fr-FR" sz="4400" b="1" dirty="0">
                <a:latin typeface="Chalkboard"/>
                <a:cs typeface="Chalkboard"/>
              </a:rPr>
              <a:t>And </a:t>
            </a:r>
            <a:r>
              <a:rPr lang="fr-FR" sz="4400" b="1" dirty="0" err="1">
                <a:latin typeface="Chalkboard"/>
                <a:cs typeface="Chalkboard"/>
              </a:rPr>
              <a:t>you</a:t>
            </a:r>
            <a:r>
              <a:rPr lang="fr-FR" sz="4400" b="1" dirty="0">
                <a:latin typeface="Chalkboard"/>
                <a:cs typeface="Chalkboard"/>
              </a:rPr>
              <a:t>, how </a:t>
            </a:r>
            <a:r>
              <a:rPr lang="fr-FR" sz="4400" b="1" dirty="0" err="1">
                <a:latin typeface="Chalkboard"/>
                <a:cs typeface="Chalkboard"/>
              </a:rPr>
              <a:t>is</a:t>
            </a:r>
            <a:r>
              <a:rPr lang="fr-FR" sz="4400" b="1" dirty="0">
                <a:latin typeface="Chalkboard"/>
                <a:cs typeface="Chalkboard"/>
              </a:rPr>
              <a:t> </a:t>
            </a:r>
            <a:r>
              <a:rPr lang="fr-FR" sz="4400" b="1" dirty="0" err="1">
                <a:latin typeface="Chalkboard"/>
                <a:cs typeface="Chalkboard"/>
              </a:rPr>
              <a:t>your</a:t>
            </a:r>
            <a:r>
              <a:rPr lang="fr-FR" sz="4400" b="1" dirty="0">
                <a:latin typeface="Chalkboard"/>
                <a:cs typeface="Chalkboard"/>
              </a:rPr>
              <a:t> </a:t>
            </a:r>
            <a:r>
              <a:rPr lang="fr-FR" sz="4400" b="1" dirty="0" err="1">
                <a:latin typeface="Chalkboard"/>
                <a:cs typeface="Chalkboard"/>
              </a:rPr>
              <a:t>school</a:t>
            </a:r>
            <a:r>
              <a:rPr lang="fr-FR" sz="4400" b="1" dirty="0" smtClean="0">
                <a:latin typeface="Chalkboard"/>
                <a:cs typeface="Chalkboard"/>
              </a:rPr>
              <a:t>?</a:t>
            </a:r>
            <a:br>
              <a:rPr lang="fr-FR" sz="4400" b="1" dirty="0" smtClean="0">
                <a:latin typeface="Chalkboard"/>
                <a:cs typeface="Chalkboard"/>
              </a:rPr>
            </a:br>
            <a:r>
              <a:rPr lang="fr-FR" sz="4400" dirty="0">
                <a:latin typeface="Chalkboard"/>
                <a:cs typeface="Chalkboard"/>
              </a:rPr>
              <a:t/>
            </a:r>
            <a:br>
              <a:rPr lang="fr-FR" sz="4400" dirty="0">
                <a:latin typeface="Chalkboard"/>
                <a:cs typeface="Chalkboard"/>
              </a:rPr>
            </a:br>
            <a:r>
              <a:rPr lang="fr-FR" sz="4400" b="1" dirty="0" err="1">
                <a:latin typeface="Chalkboard"/>
                <a:cs typeface="Chalkboard"/>
              </a:rPr>
              <a:t>We</a:t>
            </a:r>
            <a:r>
              <a:rPr lang="fr-FR" sz="4400" b="1" dirty="0">
                <a:latin typeface="Chalkboard"/>
                <a:cs typeface="Chalkboard"/>
              </a:rPr>
              <a:t> </a:t>
            </a:r>
            <a:r>
              <a:rPr lang="fr-FR" sz="4400" b="1" dirty="0" err="1">
                <a:latin typeface="Chalkboard"/>
                <a:cs typeface="Chalkboard"/>
              </a:rPr>
              <a:t>can</a:t>
            </a:r>
            <a:r>
              <a:rPr lang="fr-FR" sz="4400" b="1" dirty="0">
                <a:latin typeface="Chalkboard"/>
                <a:cs typeface="Chalkboard"/>
              </a:rPr>
              <a:t> not </a:t>
            </a:r>
            <a:r>
              <a:rPr lang="fr-FR" sz="4400" b="1" dirty="0" err="1">
                <a:latin typeface="Chalkboard"/>
                <a:cs typeface="Chalkboard"/>
              </a:rPr>
              <a:t>wait</a:t>
            </a:r>
            <a:r>
              <a:rPr lang="fr-FR" sz="4400" b="1" dirty="0">
                <a:latin typeface="Chalkboard"/>
                <a:cs typeface="Chalkboard"/>
              </a:rPr>
              <a:t> to </a:t>
            </a:r>
            <a:r>
              <a:rPr lang="fr-FR" sz="4400" b="1" dirty="0" err="1">
                <a:latin typeface="Chalkboard"/>
                <a:cs typeface="Chalkboard"/>
              </a:rPr>
              <a:t>find</a:t>
            </a:r>
            <a:r>
              <a:rPr lang="fr-FR" sz="4400" b="1" dirty="0">
                <a:latin typeface="Chalkboard"/>
                <a:cs typeface="Chalkboard"/>
              </a:rPr>
              <a:t> out more.</a:t>
            </a:r>
            <a:r>
              <a:rPr lang="fr-FR" sz="4400" dirty="0">
                <a:latin typeface="Chalkboard"/>
                <a:cs typeface="Chalkboard"/>
              </a:rPr>
              <a:t/>
            </a:r>
            <a:br>
              <a:rPr lang="fr-FR" sz="4400" dirty="0">
                <a:latin typeface="Chalkboard"/>
                <a:cs typeface="Chalkboard"/>
              </a:rPr>
            </a:br>
            <a:endParaRPr lang="fr-FR" sz="4400" dirty="0">
              <a:latin typeface="Chalkboard"/>
              <a:cs typeface="Chalkboard"/>
            </a:endParaRPr>
          </a:p>
        </p:txBody>
      </p:sp>
    </p:spTree>
    <p:extLst>
      <p:ext uri="{BB962C8B-B14F-4D97-AF65-F5344CB8AC3E}">
        <p14:creationId xmlns:p14="http://schemas.microsoft.com/office/powerpoint/2010/main" val="214201939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wsPrint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NewsPrint">
      <a:majorFont>
        <a:latin typeface="Impact"/>
        <a:ea typeface=""/>
        <a:cs typeface=""/>
        <a:font script="Jpan" typeface="HGP創英角ｺﾞｼｯｸUB"/>
        <a:font script="Hang" typeface="HY견고딕"/>
        <a:font script="Hans" typeface="微软雅黑"/>
        <a:font script="Hant" typeface="微軟正黑體"/>
        <a:font script="Arab" typeface="Tahoma"/>
        <a:font script="Hebr" typeface="To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NewsPrint">
      <a:fillStyleLst>
        <a:solidFill>
          <a:schemeClr val="phClr"/>
        </a:solidFill>
        <a:gradFill rotWithShape="1">
          <a:gsLst>
            <a:gs pos="0">
              <a:schemeClr val="phClr">
                <a:tint val="37000"/>
                <a:hueMod val="100000"/>
                <a:satMod val="200000"/>
                <a:lumMod val="88000"/>
              </a:schemeClr>
            </a:gs>
            <a:gs pos="100000">
              <a:schemeClr val="phClr"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phClr">
                <a:shade val="100000"/>
              </a:schemeClr>
            </a:gs>
            <a:gs pos="100000">
              <a:schemeClr val="phClr"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</a:fillStyleLst>
      <a:lnStyleLst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12700" dir="528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3000"/>
              </a:schemeClr>
            </a:gs>
            <a:gs pos="100000">
              <a:schemeClr val="phClr">
                <a:shade val="55000"/>
              </a:schemeClr>
            </a:gs>
          </a:gsLst>
          <a:lin ang="5400000" scaled="1"/>
        </a:gradFill>
        <a:blipFill rotWithShape="1">
          <a:blip xmlns:r="http://schemas.openxmlformats.org/officeDocument/2006/relationships" r:embed="rId1">
            <a:duotone>
              <a:schemeClr val="phClr">
                <a:shade val="20000"/>
                <a:satMod val="350000"/>
                <a:lumMod val="125000"/>
              </a:schemeClr>
              <a:schemeClr val="phClr">
                <a:tint val="90000"/>
                <a:satMod val="25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Papier journal.thmx</Template>
  <TotalTime>57</TotalTime>
  <Words>140</Words>
  <Application>Microsoft Office PowerPoint</Application>
  <PresentationFormat>On-screen Show (4:3)</PresentationFormat>
  <Paragraphs>16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Arial</vt:lpstr>
      <vt:lpstr>Chalkboard</vt:lpstr>
      <vt:lpstr>Impact</vt:lpstr>
      <vt:lpstr>Mangal</vt:lpstr>
      <vt:lpstr>Times New Roman</vt:lpstr>
      <vt:lpstr>NewsPrint</vt:lpstr>
      <vt:lpstr>Our School</vt:lpstr>
      <vt:lpstr>Our school is called Louis Malbosc. He is a famous person in France. He was a school teacher and was resistant during the Second World War. </vt:lpstr>
      <vt:lpstr>It’s a big school, There are 15 classes.  5 in nursery and 10 in primary.</vt:lpstr>
      <vt:lpstr>Our director at work.</vt:lpstr>
      <vt:lpstr>In our school we have a lot of places to learn. </vt:lpstr>
      <vt:lpstr>PowerPoint Presentation</vt:lpstr>
      <vt:lpstr>In the playground, we can play football, jump rope, tops, ball games. </vt:lpstr>
      <vt:lpstr>Our class picture</vt:lpstr>
      <vt:lpstr>Picture of our class at the carnival. We had a very good day.</vt:lpstr>
      <vt:lpstr>We love doing plastic art. At the moment, we are working on Vincent Van Gogh, a dutch painter.</vt:lpstr>
      <vt:lpstr>And you, how is your school?  We can not wait to find out more.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Our School</dc:title>
  <dc:creator>amandine Brun</dc:creator>
  <cp:lastModifiedBy>Head</cp:lastModifiedBy>
  <cp:revision>16</cp:revision>
  <dcterms:created xsi:type="dcterms:W3CDTF">2018-05-09T13:25:28Z</dcterms:created>
  <dcterms:modified xsi:type="dcterms:W3CDTF">2018-07-18T22:36:54Z</dcterms:modified>
</cp:coreProperties>
</file>