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5" r:id="rId4"/>
  </p:sldMasterIdLst>
  <p:sldIdLst>
    <p:sldId id="256" r:id="rId5"/>
    <p:sldId id="261" r:id="rId6"/>
    <p:sldId id="257" r:id="rId7"/>
    <p:sldId id="258" r:id="rId8"/>
    <p:sldId id="259"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761249F-5C7D-474F-9F72-6D727C965680}">
          <p14:sldIdLst>
            <p14:sldId id="256"/>
          </p14:sldIdLst>
        </p14:section>
        <p14:section name="Untitled Section" id="{3A1DB62A-35DE-4658-B39A-49B812CE83EB}">
          <p14:sldIdLst>
            <p14:sldId id="261"/>
            <p14:sldId id="257"/>
            <p14:sldId id="258"/>
            <p14:sldId id="259"/>
            <p14:sldId id="2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7" d="100"/>
          <a:sy n="87" d="100"/>
        </p:scale>
        <p:origin x="48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ttie Fediw" userId="17576cb4-9da8-4a55-875d-d3a0f5ad53f4" providerId="ADAL" clId="{CDFA1FB1-22F9-4F80-A8C9-2CE686EF1824}"/>
    <pc:docChg chg="custSel modSld modMainMaster">
      <pc:chgData name="Lottie Fediw" userId="17576cb4-9da8-4a55-875d-d3a0f5ad53f4" providerId="ADAL" clId="{CDFA1FB1-22F9-4F80-A8C9-2CE686EF1824}" dt="2021-02-26T15:05:43.723" v="10" actId="207"/>
      <pc:docMkLst>
        <pc:docMk/>
      </pc:docMkLst>
      <pc:sldChg chg="modSp">
        <pc:chgData name="Lottie Fediw" userId="17576cb4-9da8-4a55-875d-d3a0f5ad53f4" providerId="ADAL" clId="{CDFA1FB1-22F9-4F80-A8C9-2CE686EF1824}" dt="2021-02-26T14:53:46.171" v="9"/>
        <pc:sldMkLst>
          <pc:docMk/>
          <pc:sldMk cId="2413050039" sldId="256"/>
        </pc:sldMkLst>
        <pc:spChg chg="mod">
          <ac:chgData name="Lottie Fediw" userId="17576cb4-9da8-4a55-875d-d3a0f5ad53f4" providerId="ADAL" clId="{CDFA1FB1-22F9-4F80-A8C9-2CE686EF1824}" dt="2021-02-26T14:53:46.171" v="9"/>
          <ac:spMkLst>
            <pc:docMk/>
            <pc:sldMk cId="2413050039" sldId="256"/>
            <ac:spMk id="2" creationId="{0350E59F-91A6-44AC-9E4C-06E5BB31EB6A}"/>
          </ac:spMkLst>
        </pc:spChg>
        <pc:spChg chg="mod">
          <ac:chgData name="Lottie Fediw" userId="17576cb4-9da8-4a55-875d-d3a0f5ad53f4" providerId="ADAL" clId="{CDFA1FB1-22F9-4F80-A8C9-2CE686EF1824}" dt="2021-02-26T14:53:46.171" v="9"/>
          <ac:spMkLst>
            <pc:docMk/>
            <pc:sldMk cId="2413050039" sldId="256"/>
            <ac:spMk id="3" creationId="{899E9D89-BAA7-4749-9BC2-5CBB97E45F12}"/>
          </ac:spMkLst>
        </pc:spChg>
      </pc:sldChg>
      <pc:sldChg chg="modSp mod">
        <pc:chgData name="Lottie Fediw" userId="17576cb4-9da8-4a55-875d-d3a0f5ad53f4" providerId="ADAL" clId="{CDFA1FB1-22F9-4F80-A8C9-2CE686EF1824}" dt="2021-02-26T14:53:46.171" v="9"/>
        <pc:sldMkLst>
          <pc:docMk/>
          <pc:sldMk cId="3740516021" sldId="257"/>
        </pc:sldMkLst>
        <pc:spChg chg="mod">
          <ac:chgData name="Lottie Fediw" userId="17576cb4-9da8-4a55-875d-d3a0f5ad53f4" providerId="ADAL" clId="{CDFA1FB1-22F9-4F80-A8C9-2CE686EF1824}" dt="2021-02-26T14:53:46.171" v="9"/>
          <ac:spMkLst>
            <pc:docMk/>
            <pc:sldMk cId="3740516021" sldId="257"/>
            <ac:spMk id="2" creationId="{F3041952-33C2-49EF-86D0-4E8BDA1E1296}"/>
          </ac:spMkLst>
        </pc:spChg>
        <pc:spChg chg="mod">
          <ac:chgData name="Lottie Fediw" userId="17576cb4-9da8-4a55-875d-d3a0f5ad53f4" providerId="ADAL" clId="{CDFA1FB1-22F9-4F80-A8C9-2CE686EF1824}" dt="2021-02-26T14:53:46.171" v="9"/>
          <ac:spMkLst>
            <pc:docMk/>
            <pc:sldMk cId="3740516021" sldId="257"/>
            <ac:spMk id="3" creationId="{3EC8183D-FC92-45E7-9674-B3A1542455D1}"/>
          </ac:spMkLst>
        </pc:spChg>
      </pc:sldChg>
      <pc:sldChg chg="modSp">
        <pc:chgData name="Lottie Fediw" userId="17576cb4-9da8-4a55-875d-d3a0f5ad53f4" providerId="ADAL" clId="{CDFA1FB1-22F9-4F80-A8C9-2CE686EF1824}" dt="2021-02-26T14:53:46.171" v="9"/>
        <pc:sldMkLst>
          <pc:docMk/>
          <pc:sldMk cId="3886629357" sldId="258"/>
        </pc:sldMkLst>
        <pc:spChg chg="mod">
          <ac:chgData name="Lottie Fediw" userId="17576cb4-9da8-4a55-875d-d3a0f5ad53f4" providerId="ADAL" clId="{CDFA1FB1-22F9-4F80-A8C9-2CE686EF1824}" dt="2021-02-26T14:53:46.171" v="9"/>
          <ac:spMkLst>
            <pc:docMk/>
            <pc:sldMk cId="3886629357" sldId="258"/>
            <ac:spMk id="2" creationId="{C19285A1-BD82-41E3-BDF7-FC9FB00563D2}"/>
          </ac:spMkLst>
        </pc:spChg>
        <pc:spChg chg="mod">
          <ac:chgData name="Lottie Fediw" userId="17576cb4-9da8-4a55-875d-d3a0f5ad53f4" providerId="ADAL" clId="{CDFA1FB1-22F9-4F80-A8C9-2CE686EF1824}" dt="2021-02-26T14:53:46.171" v="9"/>
          <ac:spMkLst>
            <pc:docMk/>
            <pc:sldMk cId="3886629357" sldId="258"/>
            <ac:spMk id="3" creationId="{BA42A97B-FFF1-4595-A35A-ABB07E6984D0}"/>
          </ac:spMkLst>
        </pc:spChg>
      </pc:sldChg>
      <pc:sldChg chg="modSp">
        <pc:chgData name="Lottie Fediw" userId="17576cb4-9da8-4a55-875d-d3a0f5ad53f4" providerId="ADAL" clId="{CDFA1FB1-22F9-4F80-A8C9-2CE686EF1824}" dt="2021-02-26T14:53:46.171" v="9"/>
        <pc:sldMkLst>
          <pc:docMk/>
          <pc:sldMk cId="1967355848" sldId="259"/>
        </pc:sldMkLst>
        <pc:spChg chg="mod">
          <ac:chgData name="Lottie Fediw" userId="17576cb4-9da8-4a55-875d-d3a0f5ad53f4" providerId="ADAL" clId="{CDFA1FB1-22F9-4F80-A8C9-2CE686EF1824}" dt="2021-02-26T14:53:46.171" v="9"/>
          <ac:spMkLst>
            <pc:docMk/>
            <pc:sldMk cId="1967355848" sldId="259"/>
            <ac:spMk id="2" creationId="{266036BC-A0F5-4BBA-B440-172E15DC9361}"/>
          </ac:spMkLst>
        </pc:spChg>
        <pc:spChg chg="mod">
          <ac:chgData name="Lottie Fediw" userId="17576cb4-9da8-4a55-875d-d3a0f5ad53f4" providerId="ADAL" clId="{CDFA1FB1-22F9-4F80-A8C9-2CE686EF1824}" dt="2021-02-26T14:53:46.171" v="9"/>
          <ac:spMkLst>
            <pc:docMk/>
            <pc:sldMk cId="1967355848" sldId="259"/>
            <ac:spMk id="3" creationId="{30D05692-EC85-4D4B-B286-7024743B1F4B}"/>
          </ac:spMkLst>
        </pc:spChg>
      </pc:sldChg>
      <pc:sldChg chg="modSp">
        <pc:chgData name="Lottie Fediw" userId="17576cb4-9da8-4a55-875d-d3a0f5ad53f4" providerId="ADAL" clId="{CDFA1FB1-22F9-4F80-A8C9-2CE686EF1824}" dt="2021-02-26T14:53:46.171" v="9"/>
        <pc:sldMkLst>
          <pc:docMk/>
          <pc:sldMk cId="19457872" sldId="260"/>
        </pc:sldMkLst>
        <pc:spChg chg="mod">
          <ac:chgData name="Lottie Fediw" userId="17576cb4-9da8-4a55-875d-d3a0f5ad53f4" providerId="ADAL" clId="{CDFA1FB1-22F9-4F80-A8C9-2CE686EF1824}" dt="2021-02-26T14:53:46.171" v="9"/>
          <ac:spMkLst>
            <pc:docMk/>
            <pc:sldMk cId="19457872" sldId="260"/>
            <ac:spMk id="2" creationId="{ACC27694-FA31-46F0-AF00-D05D6081C7FF}"/>
          </ac:spMkLst>
        </pc:spChg>
        <pc:spChg chg="mod">
          <ac:chgData name="Lottie Fediw" userId="17576cb4-9da8-4a55-875d-d3a0f5ad53f4" providerId="ADAL" clId="{CDFA1FB1-22F9-4F80-A8C9-2CE686EF1824}" dt="2021-02-26T14:53:46.171" v="9"/>
          <ac:spMkLst>
            <pc:docMk/>
            <pc:sldMk cId="19457872" sldId="260"/>
            <ac:spMk id="3" creationId="{75EC5C9E-D0B6-48B0-8882-4D184DDC3FB9}"/>
          </ac:spMkLst>
        </pc:spChg>
      </pc:sldChg>
      <pc:sldChg chg="modSp mod">
        <pc:chgData name="Lottie Fediw" userId="17576cb4-9da8-4a55-875d-d3a0f5ad53f4" providerId="ADAL" clId="{CDFA1FB1-22F9-4F80-A8C9-2CE686EF1824}" dt="2021-02-26T15:05:43.723" v="10" actId="207"/>
        <pc:sldMkLst>
          <pc:docMk/>
          <pc:sldMk cId="430376217" sldId="261"/>
        </pc:sldMkLst>
        <pc:spChg chg="mod">
          <ac:chgData name="Lottie Fediw" userId="17576cb4-9da8-4a55-875d-d3a0f5ad53f4" providerId="ADAL" clId="{CDFA1FB1-22F9-4F80-A8C9-2CE686EF1824}" dt="2021-02-26T14:53:46.171" v="9"/>
          <ac:spMkLst>
            <pc:docMk/>
            <pc:sldMk cId="430376217" sldId="261"/>
            <ac:spMk id="2" creationId="{7716DF83-94C3-4BFF-8B69-C414576553C9}"/>
          </ac:spMkLst>
        </pc:spChg>
        <pc:spChg chg="mod">
          <ac:chgData name="Lottie Fediw" userId="17576cb4-9da8-4a55-875d-d3a0f5ad53f4" providerId="ADAL" clId="{CDFA1FB1-22F9-4F80-A8C9-2CE686EF1824}" dt="2021-02-26T15:05:43.723" v="10" actId="207"/>
          <ac:spMkLst>
            <pc:docMk/>
            <pc:sldMk cId="430376217" sldId="261"/>
            <ac:spMk id="7" creationId="{97E283B7-A377-4330-981C-289B12C0E9DF}"/>
          </ac:spMkLst>
        </pc:spChg>
      </pc:sldChg>
      <pc:sldMasterChg chg="modSldLayout">
        <pc:chgData name="Lottie Fediw" userId="17576cb4-9da8-4a55-875d-d3a0f5ad53f4" providerId="ADAL" clId="{CDFA1FB1-22F9-4F80-A8C9-2CE686EF1824}" dt="2021-02-26T14:49:06.366" v="0"/>
        <pc:sldMasterMkLst>
          <pc:docMk/>
          <pc:sldMasterMk cId="1681377644" sldId="2147483690"/>
        </pc:sldMasterMkLst>
        <pc:sldLayoutChg chg="delSp">
          <pc:chgData name="Lottie Fediw" userId="17576cb4-9da8-4a55-875d-d3a0f5ad53f4" providerId="ADAL" clId="{CDFA1FB1-22F9-4F80-A8C9-2CE686EF1824}" dt="2021-02-26T14:49:06.366" v="0"/>
          <pc:sldLayoutMkLst>
            <pc:docMk/>
            <pc:sldMasterMk cId="1681377644" sldId="2147483690"/>
            <pc:sldLayoutMk cId="3636150936" sldId="2147483708"/>
          </pc:sldLayoutMkLst>
          <pc:spChg chg="del">
            <ac:chgData name="Lottie Fediw" userId="17576cb4-9da8-4a55-875d-d3a0f5ad53f4" providerId="ADAL" clId="{CDFA1FB1-22F9-4F80-A8C9-2CE686EF1824}" dt="2021-02-26T14:49:06.366" v="0"/>
            <ac:spMkLst>
              <pc:docMk/>
              <pc:sldMasterMk cId="1681377644" sldId="2147483690"/>
              <pc:sldLayoutMk cId="3636150936" sldId="2147483708"/>
              <ac:spMk id="11" creationId="{00000000-0000-0000-0000-000000000000}"/>
            </ac:spMkLst>
          </pc:spChg>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A62D278-1CE3-4ECB-B572-1FCB1204F57D}"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3025247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62D278-1CE3-4ECB-B572-1FCB1204F57D}"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2014532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62D278-1CE3-4ECB-B572-1FCB1204F57D}"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3014681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57421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62D278-1CE3-4ECB-B572-1FCB1204F57D}"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3462347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62D278-1CE3-4ECB-B572-1FCB1204F57D}"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9966868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62D278-1CE3-4ECB-B572-1FCB1204F57D}" type="datetimeFigureOut">
              <a:rPr lang="en-GB" smtClean="0"/>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239405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1859146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1614816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29430628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19645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23157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A62D278-1CE3-4ECB-B572-1FCB1204F57D}"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39349943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A62D278-1CE3-4ECB-B572-1FCB1204F57D}"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4235927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A62D278-1CE3-4ECB-B572-1FCB1204F57D}"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40268654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62D278-1CE3-4ECB-B572-1FCB1204F57D}"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16982881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62D278-1CE3-4ECB-B572-1FCB1204F57D}"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23F53-CB55-4D8D-85A3-98D0CE905FD8}" type="slidenum">
              <a:rPr lang="en-GB" smtClean="0"/>
              <a:t>‹#›</a:t>
            </a:fld>
            <a:endParaRPr lang="en-GB"/>
          </a:p>
        </p:txBody>
      </p:sp>
    </p:spTree>
    <p:extLst>
      <p:ext uri="{BB962C8B-B14F-4D97-AF65-F5344CB8AC3E}">
        <p14:creationId xmlns:p14="http://schemas.microsoft.com/office/powerpoint/2010/main" val="1276203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A62D278-1CE3-4ECB-B572-1FCB1204F57D}" type="datetimeFigureOut">
              <a:rPr lang="en-GB" smtClean="0"/>
              <a:t>26/02/2021</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AA23F53-CB55-4D8D-85A3-98D0CE905FD8}" type="slidenum">
              <a:rPr lang="en-GB" smtClean="0"/>
              <a:t>‹#›</a:t>
            </a:fld>
            <a:endParaRPr lang="en-GB"/>
          </a:p>
        </p:txBody>
      </p:sp>
    </p:spTree>
    <p:extLst>
      <p:ext uri="{BB962C8B-B14F-4D97-AF65-F5344CB8AC3E}">
        <p14:creationId xmlns:p14="http://schemas.microsoft.com/office/powerpoint/2010/main" val="3856241849"/>
      </p:ext>
    </p:extLst>
  </p:cSld>
  <p:clrMap bg1="dk1" tx1="lt1" bg2="dk2" tx2="lt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0E59F-91A6-44AC-9E4C-06E5BB31EB6A}"/>
              </a:ext>
            </a:extLst>
          </p:cNvPr>
          <p:cNvSpPr>
            <a:spLocks noGrp="1"/>
          </p:cNvSpPr>
          <p:nvPr>
            <p:ph type="ctrTitle"/>
          </p:nvPr>
        </p:nvSpPr>
        <p:spPr/>
        <p:txBody>
          <a:bodyPr/>
          <a:lstStyle/>
          <a:p>
            <a:r>
              <a:rPr lang="en-GB" dirty="0"/>
              <a:t>Lent </a:t>
            </a:r>
          </a:p>
        </p:txBody>
      </p:sp>
      <p:sp>
        <p:nvSpPr>
          <p:cNvPr id="3" name="Subtitle 2">
            <a:extLst>
              <a:ext uri="{FF2B5EF4-FFF2-40B4-BE49-F238E27FC236}">
                <a16:creationId xmlns:a16="http://schemas.microsoft.com/office/drawing/2014/main" id="{899E9D89-BAA7-4749-9BC2-5CBB97E45F12}"/>
              </a:ext>
            </a:extLst>
          </p:cNvPr>
          <p:cNvSpPr>
            <a:spLocks noGrp="1"/>
          </p:cNvSpPr>
          <p:nvPr>
            <p:ph type="subTitle" idx="1"/>
          </p:nvPr>
        </p:nvSpPr>
        <p:spPr/>
        <p:txBody>
          <a:bodyPr/>
          <a:lstStyle/>
          <a:p>
            <a:r>
              <a:rPr lang="en-GB" dirty="0"/>
              <a:t>By Lottie Fediw</a:t>
            </a:r>
          </a:p>
        </p:txBody>
      </p:sp>
    </p:spTree>
    <p:extLst>
      <p:ext uri="{BB962C8B-B14F-4D97-AF65-F5344CB8AC3E}">
        <p14:creationId xmlns:p14="http://schemas.microsoft.com/office/powerpoint/2010/main" val="2413050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6DF83-94C3-4BFF-8B69-C414576553C9}"/>
              </a:ext>
            </a:extLst>
          </p:cNvPr>
          <p:cNvSpPr>
            <a:spLocks noGrp="1"/>
          </p:cNvSpPr>
          <p:nvPr>
            <p:ph type="title"/>
          </p:nvPr>
        </p:nvSpPr>
        <p:spPr/>
        <p:txBody>
          <a:bodyPr/>
          <a:lstStyle/>
          <a:p>
            <a:pPr algn="ctr"/>
            <a:r>
              <a:rPr lang="en-GB" dirty="0"/>
              <a:t>What is Lent?</a:t>
            </a:r>
          </a:p>
        </p:txBody>
      </p:sp>
      <p:sp>
        <p:nvSpPr>
          <p:cNvPr id="7" name="Text Placeholder 6">
            <a:extLst>
              <a:ext uri="{FF2B5EF4-FFF2-40B4-BE49-F238E27FC236}">
                <a16:creationId xmlns:a16="http://schemas.microsoft.com/office/drawing/2014/main" id="{97E283B7-A377-4330-981C-289B12C0E9DF}"/>
              </a:ext>
            </a:extLst>
          </p:cNvPr>
          <p:cNvSpPr>
            <a:spLocks noGrp="1"/>
          </p:cNvSpPr>
          <p:nvPr>
            <p:ph idx="1"/>
          </p:nvPr>
        </p:nvSpPr>
        <p:spPr/>
        <p:txBody>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0" i="0" u="none" strike="noStrike" kern="1200" cap="none" spc="0" normalizeH="0" baseline="0" noProof="0" dirty="0">
                <a:ln>
                  <a:noFill/>
                </a:ln>
                <a:effectLst/>
                <a:uLnTx/>
                <a:uFillTx/>
                <a:latin typeface="Calibri" panose="020F0502020204030204"/>
                <a:ea typeface="+mn-ea"/>
                <a:cs typeface="+mn-cs"/>
              </a:rPr>
              <a:t>Lent begins on Ash Wednesday, which is the day after pancake day. It is the start of a very important time in the Christian calendar.</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3200" dirty="0">
                <a:latin typeface="Calibri" panose="020F0502020204030204"/>
              </a:rPr>
              <a:t>What does Lent lead up to?</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3200" b="0" i="0" u="none" strike="noStrike" kern="1200" cap="none" spc="0" normalizeH="0" baseline="0" noProof="0" dirty="0">
                <a:ln>
                  <a:noFill/>
                </a:ln>
                <a:effectLst/>
                <a:uLnTx/>
                <a:uFillTx/>
                <a:latin typeface="Calibri" panose="020F0502020204030204"/>
                <a:ea typeface="+mn-ea"/>
                <a:cs typeface="+mn-cs"/>
              </a:rPr>
              <a:t>Lent leads up to Easter</a:t>
            </a:r>
            <a:r>
              <a:rPr lang="en-GB" sz="3200" dirty="0">
                <a:latin typeface="Calibri" panose="020F0502020204030204"/>
              </a:rPr>
              <a:t>, the time that Christians remember Jesus’ death and resurrection. Lent is 40 days long, not including Sundays. </a:t>
            </a:r>
            <a:endParaRPr kumimoji="0" lang="en-GB" sz="3200" b="0" i="0" u="none" strike="noStrike" kern="1200" cap="none" spc="0" normalizeH="0" baseline="0" noProof="0" dirty="0">
              <a:ln>
                <a:noFill/>
              </a:ln>
              <a:effectLst/>
              <a:uLnTx/>
              <a:uFillTx/>
              <a:latin typeface="Calibri" panose="020F0502020204030204"/>
              <a:ea typeface="+mn-ea"/>
              <a:cs typeface="+mn-cs"/>
            </a:endParaRPr>
          </a:p>
          <a:p>
            <a:endParaRPr lang="en-GB" dirty="0"/>
          </a:p>
        </p:txBody>
      </p:sp>
    </p:spTree>
    <p:extLst>
      <p:ext uri="{BB962C8B-B14F-4D97-AF65-F5344CB8AC3E}">
        <p14:creationId xmlns:p14="http://schemas.microsoft.com/office/powerpoint/2010/main" val="430376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41952-33C2-49EF-86D0-4E8BDA1E1296}"/>
              </a:ext>
            </a:extLst>
          </p:cNvPr>
          <p:cNvSpPr>
            <a:spLocks noGrp="1"/>
          </p:cNvSpPr>
          <p:nvPr>
            <p:ph type="title"/>
          </p:nvPr>
        </p:nvSpPr>
        <p:spPr/>
        <p:txBody>
          <a:bodyPr/>
          <a:lstStyle/>
          <a:p>
            <a:pPr algn="ctr"/>
            <a:r>
              <a:rPr lang="en-GB" dirty="0"/>
              <a:t>Jesus goes into the wilderness </a:t>
            </a:r>
          </a:p>
        </p:txBody>
      </p:sp>
      <p:sp>
        <p:nvSpPr>
          <p:cNvPr id="3" name="Content Placeholder 2">
            <a:extLst>
              <a:ext uri="{FF2B5EF4-FFF2-40B4-BE49-F238E27FC236}">
                <a16:creationId xmlns:a16="http://schemas.microsoft.com/office/drawing/2014/main" id="{3EC8183D-FC92-45E7-9674-B3A1542455D1}"/>
              </a:ext>
            </a:extLst>
          </p:cNvPr>
          <p:cNvSpPr>
            <a:spLocks noGrp="1"/>
          </p:cNvSpPr>
          <p:nvPr>
            <p:ph idx="1"/>
          </p:nvPr>
        </p:nvSpPr>
        <p:spPr/>
        <p:txBody>
          <a:bodyPr>
            <a:normAutofit fontScale="85000" lnSpcReduction="10000"/>
          </a:bodyPr>
          <a:lstStyle/>
          <a:p>
            <a:pPr marL="0" indent="0" algn="ctr">
              <a:buNone/>
            </a:pPr>
            <a:r>
              <a:rPr lang="en-GB" dirty="0"/>
              <a:t>Before Jesus began his teaching, he spent 40 days and nights in the dessert be with god-his dad. During this time he had no food. Whilst Jesus was in he dessert, the Devil appeared and tried tempt Jesus.</a:t>
            </a:r>
          </a:p>
          <a:p>
            <a:pPr marL="0" indent="0" algn="ctr">
              <a:buNone/>
            </a:pPr>
            <a:r>
              <a:rPr lang="en-GB" dirty="0"/>
              <a:t>The Devil knew that Jesus was hungry, so he told him that if he was the Son of God, to turn those rocks nearby into bread. The Devil knew Jesus could do this, but Jesus knew it was a trap and told him ‘No!’</a:t>
            </a:r>
          </a:p>
          <a:p>
            <a:pPr marL="0" indent="0" algn="ctr">
              <a:buNone/>
            </a:pPr>
            <a:r>
              <a:rPr lang="en-GB" dirty="0"/>
              <a:t>Next, the Devil took Jesus to the holy city and to the top of a temple. He told Jesus to throw himself off the temple. “If you are the son of god,” he told Jesus, “then the angels will save you.” but Jesus knew it was a trick and he told the Devil that he was not a test to god.</a:t>
            </a:r>
          </a:p>
          <a:p>
            <a:pPr marL="0" indent="0" algn="ctr">
              <a:buNone/>
            </a:pPr>
            <a:r>
              <a:rPr lang="en-GB" dirty="0"/>
              <a:t>Finally, the Devil took Jesus to a very high mountain and told him “All the kingdoms in the world will be yours if you worship me.” but Jesus told him to leave and he only worshiped and served God. God was very pleased with Jesus and how he resisted the Devil’s temptations. </a:t>
            </a:r>
          </a:p>
        </p:txBody>
      </p:sp>
    </p:spTree>
    <p:extLst>
      <p:ext uri="{BB962C8B-B14F-4D97-AF65-F5344CB8AC3E}">
        <p14:creationId xmlns:p14="http://schemas.microsoft.com/office/powerpoint/2010/main" val="3740516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285A1-BD82-41E3-BDF7-FC9FB00563D2}"/>
              </a:ext>
            </a:extLst>
          </p:cNvPr>
          <p:cNvSpPr>
            <a:spLocks noGrp="1"/>
          </p:cNvSpPr>
          <p:nvPr>
            <p:ph type="title"/>
          </p:nvPr>
        </p:nvSpPr>
        <p:spPr/>
        <p:txBody>
          <a:bodyPr/>
          <a:lstStyle/>
          <a:p>
            <a:pPr algn="ctr"/>
            <a:r>
              <a:rPr lang="en-GB" dirty="0"/>
              <a:t>Jesus Resisted Temptation</a:t>
            </a:r>
          </a:p>
        </p:txBody>
      </p:sp>
      <p:sp>
        <p:nvSpPr>
          <p:cNvPr id="3" name="Content Placeholder 2">
            <a:extLst>
              <a:ext uri="{FF2B5EF4-FFF2-40B4-BE49-F238E27FC236}">
                <a16:creationId xmlns:a16="http://schemas.microsoft.com/office/drawing/2014/main" id="{BA42A97B-FFF1-4595-A35A-ABB07E6984D0}"/>
              </a:ext>
            </a:extLst>
          </p:cNvPr>
          <p:cNvSpPr>
            <a:spLocks noGrp="1"/>
          </p:cNvSpPr>
          <p:nvPr>
            <p:ph idx="1"/>
          </p:nvPr>
        </p:nvSpPr>
        <p:spPr/>
        <p:txBody>
          <a:bodyPr/>
          <a:lstStyle/>
          <a:p>
            <a:pPr marL="0" indent="0" algn="ctr">
              <a:buNone/>
            </a:pPr>
            <a:r>
              <a:rPr lang="en-GB" dirty="0"/>
              <a:t>Jesus spent 40 days and nights in the dessert. Without food. Whilst he was in the dessert, the Devil tried to tempt him with food. The Devil made many promises but every time Jesus told him ‘No!’.</a:t>
            </a:r>
          </a:p>
          <a:p>
            <a:pPr marL="0" indent="0" algn="ctr">
              <a:buNone/>
            </a:pPr>
            <a:r>
              <a:rPr lang="en-GB" dirty="0"/>
              <a:t>Lent lasts for 40 days, to remind Christians of Jesus’ sacrifices when he was in the desert and also of his refusal to be tempted by the Devil.</a:t>
            </a:r>
          </a:p>
        </p:txBody>
      </p:sp>
    </p:spTree>
    <p:extLst>
      <p:ext uri="{BB962C8B-B14F-4D97-AF65-F5344CB8AC3E}">
        <p14:creationId xmlns:p14="http://schemas.microsoft.com/office/powerpoint/2010/main" val="3886629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036BC-A0F5-4BBA-B440-172E15DC9361}"/>
              </a:ext>
            </a:extLst>
          </p:cNvPr>
          <p:cNvSpPr>
            <a:spLocks noGrp="1"/>
          </p:cNvSpPr>
          <p:nvPr>
            <p:ph type="title"/>
          </p:nvPr>
        </p:nvSpPr>
        <p:spPr/>
        <p:txBody>
          <a:bodyPr/>
          <a:lstStyle/>
          <a:p>
            <a:pPr algn="ctr"/>
            <a:r>
              <a:rPr lang="en-GB" dirty="0"/>
              <a:t>What do Christians do during lent?</a:t>
            </a:r>
          </a:p>
        </p:txBody>
      </p:sp>
      <p:sp>
        <p:nvSpPr>
          <p:cNvPr id="3" name="Content Placeholder 2">
            <a:extLst>
              <a:ext uri="{FF2B5EF4-FFF2-40B4-BE49-F238E27FC236}">
                <a16:creationId xmlns:a16="http://schemas.microsoft.com/office/drawing/2014/main" id="{30D05692-EC85-4D4B-B286-7024743B1F4B}"/>
              </a:ext>
            </a:extLst>
          </p:cNvPr>
          <p:cNvSpPr>
            <a:spLocks noGrp="1"/>
          </p:cNvSpPr>
          <p:nvPr>
            <p:ph idx="1"/>
          </p:nvPr>
        </p:nvSpPr>
        <p:spPr/>
        <p:txBody>
          <a:bodyPr/>
          <a:lstStyle/>
          <a:p>
            <a:pPr marL="0" indent="0" algn="ctr">
              <a:buNone/>
            </a:pPr>
            <a:r>
              <a:rPr lang="en-GB" dirty="0"/>
              <a:t>In the past, Christians would give up all ‘rich’ food and drink during Lent. This meant food such as meat, eggs, fats and milk products weren’t eaten. People used up their ‘rich’ foods before Lent began, by making pancakes: this is why we have pancake.</a:t>
            </a:r>
          </a:p>
          <a:p>
            <a:pPr marL="0" indent="0" algn="ctr">
              <a:buNone/>
            </a:pPr>
            <a:r>
              <a:rPr lang="en-GB" dirty="0"/>
              <a:t>Today, many Christians mark Lent by trying to ‘give up’ something they like. It ,might be chocolate or something like video games. They do this to remember Jesus’ sacrifice when he was in the desert and test their own self self-discipline; to see if they can say no to temptation, just as Jesus did. Lots of churches hold special Lent services.</a:t>
            </a:r>
          </a:p>
        </p:txBody>
      </p:sp>
    </p:spTree>
    <p:extLst>
      <p:ext uri="{BB962C8B-B14F-4D97-AF65-F5344CB8AC3E}">
        <p14:creationId xmlns:p14="http://schemas.microsoft.com/office/powerpoint/2010/main" val="1967355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27694-FA31-46F0-AF00-D05D6081C7FF}"/>
              </a:ext>
            </a:extLst>
          </p:cNvPr>
          <p:cNvSpPr>
            <a:spLocks noGrp="1"/>
          </p:cNvSpPr>
          <p:nvPr>
            <p:ph type="title"/>
          </p:nvPr>
        </p:nvSpPr>
        <p:spPr/>
        <p:txBody>
          <a:bodyPr/>
          <a:lstStyle/>
          <a:p>
            <a:pPr algn="ctr"/>
            <a:r>
              <a:rPr lang="en-GB" dirty="0"/>
              <a:t>When does lent finish?</a:t>
            </a:r>
          </a:p>
        </p:txBody>
      </p:sp>
      <p:sp>
        <p:nvSpPr>
          <p:cNvPr id="3" name="Content Placeholder 2">
            <a:extLst>
              <a:ext uri="{FF2B5EF4-FFF2-40B4-BE49-F238E27FC236}">
                <a16:creationId xmlns:a16="http://schemas.microsoft.com/office/drawing/2014/main" id="{75EC5C9E-D0B6-48B0-8882-4D184DDC3FB9}"/>
              </a:ext>
            </a:extLst>
          </p:cNvPr>
          <p:cNvSpPr>
            <a:spLocks noGrp="1"/>
          </p:cNvSpPr>
          <p:nvPr>
            <p:ph idx="1"/>
          </p:nvPr>
        </p:nvSpPr>
        <p:spPr/>
        <p:txBody>
          <a:bodyPr/>
          <a:lstStyle/>
          <a:p>
            <a:pPr marL="0" indent="0" algn="ctr">
              <a:buNone/>
            </a:pPr>
            <a:r>
              <a:rPr lang="en-GB" dirty="0"/>
              <a:t>Lent ends at Easter, when Christians remember Jesus’ death on the cross and his resurrection.</a:t>
            </a:r>
          </a:p>
        </p:txBody>
      </p:sp>
    </p:spTree>
    <p:extLst>
      <p:ext uri="{BB962C8B-B14F-4D97-AF65-F5344CB8AC3E}">
        <p14:creationId xmlns:p14="http://schemas.microsoft.com/office/powerpoint/2010/main" val="194578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51E8E539B1F9749BE09279DDB135C9C" ma:contentTypeVersion="10" ma:contentTypeDescription="Create a new document." ma:contentTypeScope="" ma:versionID="33c9be58961c324af4bf5630da0c2d7b">
  <xsd:schema xmlns:xsd="http://www.w3.org/2001/XMLSchema" xmlns:xs="http://www.w3.org/2001/XMLSchema" xmlns:p="http://schemas.microsoft.com/office/2006/metadata/properties" xmlns:ns2="6496003d-624d-4afc-8fc9-93d81908a948" targetNamespace="http://schemas.microsoft.com/office/2006/metadata/properties" ma:root="true" ma:fieldsID="4d94cb1023bfc9eb99d9925d9b170deb" ns2:_="">
    <xsd:import namespace="6496003d-624d-4afc-8fc9-93d81908a94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96003d-624d-4afc-8fc9-93d81908a9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EC24370-50AA-49F7-B873-69132CBBEC33}">
  <ds:schemaRefs>
    <ds:schemaRef ds:uri="http://schemas.microsoft.com/sharepoint/v3/contenttype/forms"/>
  </ds:schemaRefs>
</ds:datastoreItem>
</file>

<file path=customXml/itemProps2.xml><?xml version="1.0" encoding="utf-8"?>
<ds:datastoreItem xmlns:ds="http://schemas.openxmlformats.org/officeDocument/2006/customXml" ds:itemID="{CADDC330-B73C-4655-968A-4DA144B038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96003d-624d-4afc-8fc9-93d81908a9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244C28-7C32-42CD-809E-2A531E645DDC}">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elements/1.1/"/>
    <ds:schemaRef ds:uri="6496003d-624d-4afc-8fc9-93d81908a948"/>
    <ds:schemaRef ds:uri="http://www.w3.org/XML/1998/namespac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TM04033921[[fn=Damask]]</Template>
  <TotalTime>89</TotalTime>
  <Words>531</Words>
  <Application>Microsoft Office PowerPoint</Application>
  <PresentationFormat>Widescreen</PresentationFormat>
  <Paragraphs>19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Bookman Old Style</vt:lpstr>
      <vt:lpstr>Calibri</vt:lpstr>
      <vt:lpstr>Rockwell</vt:lpstr>
      <vt:lpstr>Damask</vt:lpstr>
      <vt:lpstr>Lent </vt:lpstr>
      <vt:lpstr>What is Lent?</vt:lpstr>
      <vt:lpstr>Jesus goes into the wilderness </vt:lpstr>
      <vt:lpstr>Jesus Resisted Temptation</vt:lpstr>
      <vt:lpstr>What do Christians do during lent?</vt:lpstr>
      <vt:lpstr>When does lent finish?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Lent</dc:title>
  <dc:creator>Lottie Fediw</dc:creator>
  <cp:lastModifiedBy>Joanne Taylor</cp:lastModifiedBy>
  <cp:revision>10</cp:revision>
  <dcterms:created xsi:type="dcterms:W3CDTF">2021-02-26T13:36:47Z</dcterms:created>
  <dcterms:modified xsi:type="dcterms:W3CDTF">2021-02-26T15:08:39Z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0x010100E51E8E539B1F9749BE09279DDB135C9C</vt:lpwstr>
  </property>
</Properties>
</file>