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758E6-C8CD-4F28-950D-7841AB0026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7E4B02-CFEB-4604-B5BB-D38B63D84C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AB661-0C09-4B34-84A1-559428431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D586D-7DE4-487E-9D5A-F078FC4EA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DB2D0-6DB5-4AF3-BB9E-037C5A01F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089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8A477-5C04-4F32-90E0-2102F2C5A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F3F6F1-EBFE-4846-AA13-9FF0E49ABD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97008-56C0-4E4E-B13C-AF293C69B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F47525-D403-4C93-BC22-18C849212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5469A-FE28-4BFA-9D07-BB67F1A08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786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947CF-E4A2-470E-B2CC-FCA2C77CF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9A3345-DF55-49A2-A034-2D96C5D38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51211-716D-429B-9E4A-016D58B5F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9302A-E466-4C4F-A079-79195A874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7007B-6DA5-4282-AD8A-3594204A9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0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819E7-878C-4B5A-A683-185E4A473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1F5B8-5E25-49D1-85B3-BD1691C3FD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094E09-B4B7-43C1-82AE-3A734BF288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2C9E3E-8C2A-433F-86BA-1E80162BD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CF7680-6156-4C34-B0CE-6468A8799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373602-94E0-4590-8B8B-A24AFD9FB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95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899AB-2577-4C10-8C90-A496345A3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D2582-B354-4405-AB26-33B26F129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E90BCE-F0E7-4773-B232-141A060AE6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3C9DD0-7317-490B-A104-6851B3E78A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4DAF46-81CE-4B2C-A7E8-E14A000B85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B1F5FB-A1A4-40E0-80F1-9F01F2453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C131B8-515B-4060-A26C-0630A5913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282DB2-02E8-4516-A09B-DD4A6ADC0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F5101-3743-4245-B8C8-BDFF48929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5B1D87-222F-4D9A-9381-5CD483BF7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BA0D9A-1C87-42F9-8A0B-5036CEF17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EC1895-98FA-45CD-988F-CE2BFF73D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805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37D57E-59CF-4C22-A27E-E25A69790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29E442-8B33-4CE3-9E79-D9ACC6AB4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FD4986-F325-49AE-ACE1-6A08A0139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444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01C60-14A6-476A-872F-C6AF37169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9AFEE-C872-40FC-AD33-3C89A91C1C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9749F-248F-4678-98A3-EED9CF944E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0970E6-844E-455B-B20F-474C2756E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9E2DF2-443B-43B1-A7D8-BBF1D7E26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9F542D-24D2-4E70-BFA4-8C04A5CFF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614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7A820-1645-48C7-8CBE-4A2D798C3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CCD34E-AC14-458A-B8A1-A5933A2147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DC0765-8CCD-49F6-92F3-6093C26826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46FC71-64B3-4450-8468-12E3B0209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EDD536-83A4-43C1-81B3-671F60B0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D96213-0F96-43B1-9A3E-B10707782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334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32668-9618-40FE-A6BD-E9E761CE2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E8D9C4-BB94-4CF3-B015-69CBB75A30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D73D5-98D0-470C-A105-B3BC63346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7DC512-15E0-4257-80A5-2A1632AC4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36C13-FACE-4DA9-AC62-E64637581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857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CCF26F-4911-46D4-BC30-5E34BD3C3F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43D5F2-E837-4F99-B8A2-55D5B11CAB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C4490D-E167-4724-9053-6B6923B8F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7DD29-F06E-4EC3-BE8B-212466106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5188ED-9AF2-4F65-83DA-4E5926E22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447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F3E70E-16F5-4AB8-BAF7-9E6F78687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31280F-44E8-48AB-BDA7-A1848B746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F1122-F455-4992-A1B5-BB9B935C44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FE0DA-355E-4BFE-AEF3-E9D76AFD0EE0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CBC3EE-3C11-413E-890F-74708111D0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408-091A-4E3E-AC61-D24FAF28E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5F887-0444-4998-A2F6-2742F1CAEC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692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7D55D77F-FAC5-4016-A5E3-C3156FB72A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6C291389-ECA8-49EE-8228-79FA39967F81}"/>
              </a:ext>
            </a:extLst>
          </p:cNvPr>
          <p:cNvSpPr/>
          <p:nvPr/>
        </p:nvSpPr>
        <p:spPr>
          <a:xfrm>
            <a:off x="409575" y="2729865"/>
            <a:ext cx="3086100" cy="1127402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946C22-9DB3-4335-82FD-EC6F852F8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52" y="4704716"/>
            <a:ext cx="4874673" cy="160019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D68EE1-ED5B-43ED-995B-211F8BF42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862012"/>
            <a:ext cx="2857500" cy="1600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51107B-A9B3-423C-9D9C-6C71EEBC6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2346" y="1084302"/>
            <a:ext cx="2524125" cy="180975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A2EC113-B49D-422A-AEAF-A6D20FA8E2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0542" y="738187"/>
            <a:ext cx="2657475" cy="1724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F31937-8F24-4855-A146-5A8645F21691}"/>
              </a:ext>
            </a:extLst>
          </p:cNvPr>
          <p:cNvSpPr txBox="1"/>
          <p:nvPr/>
        </p:nvSpPr>
        <p:spPr>
          <a:xfrm>
            <a:off x="328612" y="3058238"/>
            <a:ext cx="3248025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Winston Churchill delivering a speech</a:t>
            </a:r>
          </a:p>
          <a:p>
            <a:pPr algn="ctr"/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693A411-2C9E-43A2-9C47-6150767D16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0542" y="3712108"/>
            <a:ext cx="3362719" cy="2595004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2DACF9A2-144D-4A8B-8413-03B5C9C50941}"/>
              </a:ext>
            </a:extLst>
          </p:cNvPr>
          <p:cNvGrpSpPr/>
          <p:nvPr/>
        </p:nvGrpSpPr>
        <p:grpSpPr>
          <a:xfrm>
            <a:off x="6093142" y="2330351"/>
            <a:ext cx="3086100" cy="1127402"/>
            <a:chOff x="5043487" y="5272116"/>
            <a:chExt cx="3086100" cy="1127402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6E56F888-65A7-4599-B853-2514A36B1EE7}"/>
                </a:ext>
              </a:extLst>
            </p:cNvPr>
            <p:cNvSpPr/>
            <p:nvPr/>
          </p:nvSpPr>
          <p:spPr>
            <a:xfrm>
              <a:off x="5043487" y="5272116"/>
              <a:ext cx="3086100" cy="1127402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A80D959-A802-48A0-A90F-157F2B3F0547}"/>
                </a:ext>
              </a:extLst>
            </p:cNvPr>
            <p:cNvSpPr txBox="1"/>
            <p:nvPr/>
          </p:nvSpPr>
          <p:spPr>
            <a:xfrm>
              <a:off x="5640183" y="5538454"/>
              <a:ext cx="1839756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/>
                <a:t> </a:t>
              </a:r>
              <a:r>
                <a:rPr lang="en-GB" sz="1600" dirty="0"/>
                <a:t>celebrations lasted for over 36 hours  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437A1A5C-E94D-42A7-BEAC-F6409478A077}"/>
              </a:ext>
            </a:extLst>
          </p:cNvPr>
          <p:cNvSpPr txBox="1"/>
          <p:nvPr/>
        </p:nvSpPr>
        <p:spPr>
          <a:xfrm>
            <a:off x="3824287" y="622637"/>
            <a:ext cx="3781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day celebrations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2ABA7ED-6CB9-45ED-8362-C7F85E6AFD59}"/>
              </a:ext>
            </a:extLst>
          </p:cNvPr>
          <p:cNvGrpSpPr/>
          <p:nvPr/>
        </p:nvGrpSpPr>
        <p:grpSpPr>
          <a:xfrm>
            <a:off x="5176837" y="4267201"/>
            <a:ext cx="3086100" cy="2186515"/>
            <a:chOff x="5043487" y="5272116"/>
            <a:chExt cx="3086100" cy="1127402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ECF82BB-7406-4CF9-B710-B63818EC0FC5}"/>
                </a:ext>
              </a:extLst>
            </p:cNvPr>
            <p:cNvSpPr/>
            <p:nvPr/>
          </p:nvSpPr>
          <p:spPr>
            <a:xfrm>
              <a:off x="5043487" y="5272116"/>
              <a:ext cx="3086100" cy="1127402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44639EC-712D-4F8C-8680-30FB3940089B}"/>
                </a:ext>
              </a:extLst>
            </p:cNvPr>
            <p:cNvSpPr txBox="1"/>
            <p:nvPr/>
          </p:nvSpPr>
          <p:spPr>
            <a:xfrm>
              <a:off x="5510212" y="5608735"/>
              <a:ext cx="2095500" cy="4284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/>
                <a:t>Sailors celebrating in a fountain in the middle of London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6525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25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Atkin</dc:creator>
  <cp:lastModifiedBy>Kate Atkin</cp:lastModifiedBy>
  <cp:revision>5</cp:revision>
  <dcterms:created xsi:type="dcterms:W3CDTF">2020-04-30T09:16:58Z</dcterms:created>
  <dcterms:modified xsi:type="dcterms:W3CDTF">2020-04-30T12:26:08Z</dcterms:modified>
</cp:coreProperties>
</file>