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DE3A2-8906-4937-9D84-8CF39DB5880B}" type="datetimeFigureOut">
              <a:rPr lang="en-GB" smtClean="0"/>
              <a:t>13/07/2018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9E72D-A1DC-4ECC-8101-8E5E44206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002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DE3A2-8906-4937-9D84-8CF39DB5880B}" type="datetimeFigureOut">
              <a:rPr lang="en-GB" smtClean="0"/>
              <a:t>13/07/2018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9E72D-A1DC-4ECC-8101-8E5E44206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168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DE3A2-8906-4937-9D84-8CF39DB5880B}" type="datetimeFigureOut">
              <a:rPr lang="en-GB" smtClean="0"/>
              <a:t>13/07/2018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9E72D-A1DC-4ECC-8101-8E5E44206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160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DE3A2-8906-4937-9D84-8CF39DB5880B}" type="datetimeFigureOut">
              <a:rPr lang="en-GB" smtClean="0"/>
              <a:t>13/07/2018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9E72D-A1DC-4ECC-8101-8E5E44206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69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DE3A2-8906-4937-9D84-8CF39DB5880B}" type="datetimeFigureOut">
              <a:rPr lang="en-GB" smtClean="0"/>
              <a:t>13/07/2018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9E72D-A1DC-4ECC-8101-8E5E44206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166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DE3A2-8906-4937-9D84-8CF39DB5880B}" type="datetimeFigureOut">
              <a:rPr lang="en-GB" smtClean="0"/>
              <a:t>13/07/2018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9E72D-A1DC-4ECC-8101-8E5E44206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369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DE3A2-8906-4937-9D84-8CF39DB5880B}" type="datetimeFigureOut">
              <a:rPr lang="en-GB" smtClean="0"/>
              <a:t>13/07/2018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9E72D-A1DC-4ECC-8101-8E5E44206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18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DE3A2-8906-4937-9D84-8CF39DB5880B}" type="datetimeFigureOut">
              <a:rPr lang="en-GB" smtClean="0"/>
              <a:t>13/07/2018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9E72D-A1DC-4ECC-8101-8E5E44206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519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DE3A2-8906-4937-9D84-8CF39DB5880B}" type="datetimeFigureOut">
              <a:rPr lang="en-GB" smtClean="0"/>
              <a:t>13/07/2018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9E72D-A1DC-4ECC-8101-8E5E44206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016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DE3A2-8906-4937-9D84-8CF39DB5880B}" type="datetimeFigureOut">
              <a:rPr lang="en-GB" smtClean="0"/>
              <a:t>13/07/2018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9E72D-A1DC-4ECC-8101-8E5E44206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444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DE3A2-8906-4937-9D84-8CF39DB5880B}" type="datetimeFigureOut">
              <a:rPr lang="en-GB" smtClean="0"/>
              <a:t>13/07/2018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9E72D-A1DC-4ECC-8101-8E5E44206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610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DE3A2-8906-4937-9D84-8CF39DB5880B}" type="datetimeFigureOut">
              <a:rPr lang="en-GB" smtClean="0"/>
              <a:t>13/07/2018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9E72D-A1DC-4ECC-8101-8E5E442062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331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Researching Fairtrade </a:t>
            </a:r>
            <a:r>
              <a:rPr lang="en-GB" b="1" dirty="0" smtClean="0"/>
              <a:t>Products</a:t>
            </a:r>
            <a:br>
              <a:rPr lang="en-GB" b="1" dirty="0" smtClean="0"/>
            </a:br>
            <a:r>
              <a:rPr lang="en-GB" b="1" dirty="0" smtClean="0"/>
              <a:t>Year </a:t>
            </a:r>
            <a:r>
              <a:rPr lang="en-GB" b="1" dirty="0"/>
              <a:t>5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Trident in AME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175" y="2820473"/>
            <a:ext cx="4726546" cy="26272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172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                                </a:t>
            </a:r>
            <a:r>
              <a:rPr lang="en-GB" sz="4900" b="1" dirty="0" smtClean="0"/>
              <a:t>Bananas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One </a:t>
            </a:r>
            <a:r>
              <a:rPr lang="en-GB" dirty="0"/>
              <a:t>in three bananas bought in the UK are </a:t>
            </a:r>
            <a:r>
              <a:rPr lang="en-GB" dirty="0" err="1"/>
              <a:t>fairtrade</a:t>
            </a:r>
            <a:r>
              <a:rPr lang="en-GB" dirty="0"/>
              <a:t>. Fairtrade bananas are grown in Latin America, the Caribbean, South Asia and West Africa. </a:t>
            </a:r>
          </a:p>
        </p:txBody>
      </p:sp>
      <p:pic>
        <p:nvPicPr>
          <p:cNvPr id="4" name="Content Placeholder 3" descr="Image result for image fairtrade bananas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252529"/>
            <a:ext cx="2903971" cy="21096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Image result for image fairtrade bananas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062" y="3762664"/>
            <a:ext cx="4340180" cy="30893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178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         Map showing Fairtrade Countries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9104" y="1901031"/>
            <a:ext cx="7725446" cy="445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81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653" y="461864"/>
            <a:ext cx="10515600" cy="112882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                  </a:t>
            </a:r>
            <a:r>
              <a:rPr lang="en-GB" sz="4900" b="1" dirty="0" smtClean="0"/>
              <a:t>Cocoa and Chocolate </a:t>
            </a:r>
            <a:r>
              <a:rPr lang="en-GB" sz="4900" b="1" dirty="0"/>
              <a:t/>
            </a:r>
            <a:br>
              <a:rPr lang="en-GB" sz="4900" b="1" dirty="0"/>
            </a:br>
            <a:endParaRPr lang="en-GB" sz="49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46925"/>
            <a:ext cx="10515600" cy="3672255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Most farmers have never tasted </a:t>
            </a:r>
            <a:r>
              <a:rPr lang="en-GB" dirty="0" err="1" smtClean="0"/>
              <a:t>fairtrade</a:t>
            </a:r>
            <a:r>
              <a:rPr lang="en-GB" dirty="0" smtClean="0"/>
              <a:t> chocolate in their life. They grow the cocoa and it is exported</a:t>
            </a:r>
            <a:br>
              <a:rPr lang="en-GB" dirty="0" smtClean="0"/>
            </a:br>
            <a:endParaRPr lang="en-GB" dirty="0"/>
          </a:p>
          <a:p>
            <a:pPr marL="0" indent="0">
              <a:buNone/>
            </a:pPr>
            <a:r>
              <a:rPr lang="en-GB" dirty="0" smtClean="0"/>
              <a:t>Over </a:t>
            </a:r>
            <a:r>
              <a:rPr lang="en-GB" dirty="0"/>
              <a:t>six million globally depend on growing cocoa to feed their family.</a:t>
            </a:r>
          </a:p>
          <a:p>
            <a:endParaRPr lang="en-GB" dirty="0"/>
          </a:p>
        </p:txBody>
      </p:sp>
      <p:pic>
        <p:nvPicPr>
          <p:cNvPr id="4" name="Picture 3" descr="Z:\Downloads\download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715" y="4194097"/>
            <a:ext cx="2452889" cy="1781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Z:\Downloads\download (1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591" y="4194097"/>
            <a:ext cx="3090715" cy="1935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Z:\Downloads\Nestle-UK-goes-Fairtrade-with-Kit-Kat-two-finger_wrbm_large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027" y="4605742"/>
            <a:ext cx="2962141" cy="20268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435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1094"/>
          </a:xfrm>
        </p:spPr>
        <p:txBody>
          <a:bodyPr>
            <a:normAutofit/>
          </a:bodyPr>
          <a:lstStyle/>
          <a:p>
            <a:r>
              <a:rPr lang="en-GB" b="1" dirty="0" smtClean="0"/>
              <a:t>                                Coffee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9868" y="1326524"/>
            <a:ext cx="10515600" cy="3253459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Coffee is one of the most popular </a:t>
            </a:r>
            <a:r>
              <a:rPr lang="en-GB" dirty="0"/>
              <a:t>F</a:t>
            </a:r>
            <a:r>
              <a:rPr lang="en-GB" dirty="0" smtClean="0"/>
              <a:t>airtrade </a:t>
            </a:r>
            <a:r>
              <a:rPr lang="en-GB" dirty="0"/>
              <a:t>beverages.</a:t>
            </a:r>
          </a:p>
          <a:p>
            <a:pPr marL="0" indent="0">
              <a:buNone/>
            </a:pPr>
            <a:r>
              <a:rPr lang="en-GB" dirty="0"/>
              <a:t>Coffee is grown in Brazil, Vietnam, Columbia and Indonesia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endParaRPr lang="en-GB" dirty="0"/>
          </a:p>
        </p:txBody>
      </p:sp>
      <p:pic>
        <p:nvPicPr>
          <p:cNvPr id="4" name="Picture 3" descr="Image result for image fairtrade coffe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343" y="3065171"/>
            <a:ext cx="3732750" cy="2511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Z:\Downloads\b4c27595d1e703a052b1614f8d2ce74a--fair-trade-chocolate-chocolate-biscuits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796" y="3065171"/>
            <a:ext cx="2395471" cy="2511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268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55324" y="705162"/>
            <a:ext cx="5254580" cy="5760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810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Year 5 class went to Waitrose to learn more about </a:t>
            </a:r>
            <a:r>
              <a:rPr lang="en-GB" b="1" dirty="0"/>
              <a:t>F</a:t>
            </a:r>
            <a:r>
              <a:rPr lang="en-GB" b="1" dirty="0" smtClean="0"/>
              <a:t>airtrade products sold in our shops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02" y="1690688"/>
            <a:ext cx="3786816" cy="5049089"/>
          </a:xfrm>
        </p:spPr>
      </p:pic>
      <p:sp>
        <p:nvSpPr>
          <p:cNvPr id="5" name="TextBox 4"/>
          <p:cNvSpPr txBox="1"/>
          <p:nvPr/>
        </p:nvSpPr>
        <p:spPr>
          <a:xfrm>
            <a:off x="5370491" y="2369713"/>
            <a:ext cx="59833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We found fruit, chocolate, coffee, pasta and rice</a:t>
            </a:r>
          </a:p>
          <a:p>
            <a:r>
              <a:rPr lang="en-GB" sz="4000" dirty="0" smtClean="0"/>
              <a:t>Buy </a:t>
            </a:r>
            <a:r>
              <a:rPr lang="en-GB" sz="4000" dirty="0"/>
              <a:t>F</a:t>
            </a:r>
            <a:r>
              <a:rPr lang="en-GB" sz="4000" dirty="0" smtClean="0"/>
              <a:t>airtrade</a:t>
            </a:r>
            <a:r>
              <a:rPr lang="en-GB" sz="4000" dirty="0" smtClean="0"/>
              <a:t>!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1415416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Our display of the work we learnt about Fairtrade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705" y="1550390"/>
            <a:ext cx="5697415" cy="5307610"/>
          </a:xfrm>
        </p:spPr>
      </p:pic>
    </p:spTree>
    <p:extLst>
      <p:ext uri="{BB962C8B-B14F-4D97-AF65-F5344CB8AC3E}">
        <p14:creationId xmlns:p14="http://schemas.microsoft.com/office/powerpoint/2010/main" val="3808957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108" y="1210854"/>
            <a:ext cx="2478206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These are some of our learning reflections from our Fairtrade Project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211" y="130814"/>
            <a:ext cx="8681893" cy="6511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3047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100</Words>
  <Application>Microsoft Office PowerPoint</Application>
  <PresentationFormat>Widescreen</PresentationFormat>
  <Paragraphs>15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Researching Fairtrade Products Year 5 </vt:lpstr>
      <vt:lpstr>                                      Bananas  One in three bananas bought in the UK are fairtrade. Fairtrade bananas are grown in Latin America, the Caribbean, South Asia and West Africa. </vt:lpstr>
      <vt:lpstr>         Map showing Fairtrade Countries</vt:lpstr>
      <vt:lpstr>                    Cocoa and Chocolate  </vt:lpstr>
      <vt:lpstr>                                Coffee</vt:lpstr>
      <vt:lpstr>PowerPoint Presentation</vt:lpstr>
      <vt:lpstr>Year 5 class went to Waitrose to learn more about Fairtrade products sold in our shops</vt:lpstr>
      <vt:lpstr>Our display of the work we learnt about Fairtrade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lastModifiedBy>Head</cp:lastModifiedBy>
  <cp:revision>12</cp:revision>
  <dcterms:created xsi:type="dcterms:W3CDTF">2018-06-24T22:13:15Z</dcterms:created>
  <dcterms:modified xsi:type="dcterms:W3CDTF">2018-07-13T07:49:53Z</dcterms:modified>
</cp:coreProperties>
</file>