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50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75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707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275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86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562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331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042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971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42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02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07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CC523-C4E0-4997-806C-E0DDCAE4632C}" type="datetimeFigureOut">
              <a:rPr lang="en-GB" smtClean="0"/>
              <a:t>15/07/2018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6F023-5A03-42A2-9F31-C08CD53234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05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smtClean="0"/>
              <a:t>Reduce, Reuse and Recycle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By Year 5</a:t>
            </a:r>
            <a:endParaRPr lang="en-GB" dirty="0"/>
          </a:p>
        </p:txBody>
      </p:sp>
      <p:pic>
        <p:nvPicPr>
          <p:cNvPr id="3074" name="Picture 2" descr="C:\Users\Sycamore\AppData\Local\Microsoft\Windows\Temporary Internet Files\Content.IE5\531QN6J1\images9WO3SKM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2" y="5229200"/>
            <a:ext cx="105727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ycamore\AppData\Local\Microsoft\Windows\Temporary Internet Files\Content.IE5\531QN6J1\images9WO3SKM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2" y="476672"/>
            <a:ext cx="105727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33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>This is what our world would be like if we didn’t do the 3 R’s…..</a:t>
            </a:r>
            <a:endParaRPr lang="en-GB" u="sng" dirty="0"/>
          </a:p>
        </p:txBody>
      </p:sp>
      <p:pic>
        <p:nvPicPr>
          <p:cNvPr id="1026" name="Picture 2" descr="C:\Users\Sycamore\AppData\Local\Microsoft\Windows\Temporary Internet Files\Content.IE5\QSA7PM2V\Rubbish_Thilafushi_Island_Maldive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512671"/>
            <a:ext cx="3043498" cy="227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ycamore\AppData\Local\Microsoft\Windows\Temporary Internet Files\Content.IE5\940I08VE\Disturbing-Video-of-Plastic-Trash-Running-Through-a-River-Will-Make-Your-Jaw-Drop-One-Green-Planet-600x32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12671"/>
            <a:ext cx="5250491" cy="240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ycamore\AppData\Local\Microsoft\Windows\Temporary Internet Files\Content.IE5\JMKRXEWF\Forest_fire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77072"/>
            <a:ext cx="3594307" cy="231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Sycamore\AppData\Local\Microsoft\Windows\Temporary Internet Files\Content.IE5\940I08VE\iiwks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489118"/>
            <a:ext cx="2175597" cy="144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ycamore\AppData\Local\Microsoft\Windows\Temporary Internet Files\Content.IE5\0LMPZH3I\save_the_world_today_v2_by_voythas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476" y="4145520"/>
            <a:ext cx="2420068" cy="242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7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Waste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Waste is anything you throw away.</a:t>
            </a:r>
          </a:p>
          <a:p>
            <a:r>
              <a:rPr lang="en-GB" dirty="0" smtClean="0"/>
              <a:t>Did you know that 7 million tonnes of food waste is thrown away every year in the </a:t>
            </a:r>
            <a:r>
              <a:rPr lang="en-GB" dirty="0" smtClean="0"/>
              <a:t>U</a:t>
            </a:r>
            <a:r>
              <a:rPr lang="en-GB" dirty="0"/>
              <a:t>K</a:t>
            </a:r>
            <a:r>
              <a:rPr lang="en-GB" dirty="0" smtClean="0"/>
              <a:t>.</a:t>
            </a:r>
            <a:endParaRPr lang="en-GB" dirty="0" smtClean="0"/>
          </a:p>
          <a:p>
            <a:r>
              <a:rPr lang="en-GB" dirty="0" smtClean="0"/>
              <a:t>TRY NOT TO WASTE THINGS!!!!!</a:t>
            </a:r>
            <a:endParaRPr lang="en-GB" dirty="0"/>
          </a:p>
        </p:txBody>
      </p:sp>
      <p:pic>
        <p:nvPicPr>
          <p:cNvPr id="3074" name="Picture 2" descr="C:\Users\Sycamore\AppData\Local\Microsoft\Windows\Temporary Internet Files\Content.IE5\531QN6J1\wast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293096"/>
            <a:ext cx="5749878" cy="226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13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>But at Fir tree we try to stop this happening!</a:t>
            </a:r>
            <a:endParaRPr lang="en-GB" u="sng" dirty="0"/>
          </a:p>
        </p:txBody>
      </p:sp>
      <p:pic>
        <p:nvPicPr>
          <p:cNvPr id="2051" name="Picture 3" descr="C:\Users\Sycamore\AppData\Local\Microsoft\Windows\Temporary Internet Files\Content.IE5\68PWP2PP\AJ-Recycling-Bin-Simple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064665" cy="52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89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Reduce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</p:spPr>
        <p:txBody>
          <a:bodyPr/>
          <a:lstStyle/>
          <a:p>
            <a:r>
              <a:rPr lang="en-GB" dirty="0" smtClean="0"/>
              <a:t>We reduce food waste by trying to eat all our meals or snacks.</a:t>
            </a:r>
          </a:p>
          <a:p>
            <a:r>
              <a:rPr lang="en-GB" dirty="0" smtClean="0"/>
              <a:t>Also we have bins all around Oxfordshire to reduce littering and to keep us safe!</a:t>
            </a:r>
          </a:p>
          <a:p>
            <a:r>
              <a:rPr lang="en-GB" dirty="0" smtClean="0"/>
              <a:t>We reduce clothes or other belongings by giving them into a </a:t>
            </a:r>
            <a:r>
              <a:rPr lang="en-GB" b="1" dirty="0" smtClean="0"/>
              <a:t>charity shop*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87624" y="5661248"/>
            <a:ext cx="6480720" cy="10081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*</a:t>
            </a:r>
            <a:r>
              <a:rPr lang="en-GB" dirty="0" smtClean="0"/>
              <a:t>A charity shop is a shop which sells your things to other people for them to enjoy.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15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Reuse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r>
              <a:rPr lang="en-GB" dirty="0" smtClean="0"/>
              <a:t>We reused plastic bottles by turning them into pieces of art work.</a:t>
            </a:r>
            <a:endParaRPr lang="en-GB" dirty="0"/>
          </a:p>
          <a:p>
            <a:r>
              <a:rPr lang="en-GB" dirty="0" smtClean="0"/>
              <a:t>You can reuse a jar and turn it in to a glitter holder!!!</a:t>
            </a:r>
          </a:p>
          <a:p>
            <a:r>
              <a:rPr lang="en-GB" dirty="0" smtClean="0"/>
              <a:t> Instead of throwing things away you can reuse them!!!</a:t>
            </a:r>
            <a:endParaRPr lang="en-GB" dirty="0"/>
          </a:p>
        </p:txBody>
      </p:sp>
      <p:pic>
        <p:nvPicPr>
          <p:cNvPr id="1026" name="Picture 2" descr="C:\Users\Sycamore\AppData\Local\Microsoft\Windows\Temporary Internet Files\Content.IE5\940I08VE\96957330-copy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058" y="476672"/>
            <a:ext cx="2156479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ycamore\AppData\Local\Microsoft\Windows\Temporary Internet Files\Content.IE5\531QN6J1\Reuse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8013"/>
            <a:ext cx="2133415" cy="156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7704" y="5517232"/>
            <a:ext cx="5733815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99% of rubbish you use is used wisely!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37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Recycle</a:t>
            </a:r>
            <a:endParaRPr lang="en-GB" u="sng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can recycle materials like </a:t>
            </a:r>
            <a:r>
              <a:rPr lang="en-GB" dirty="0" err="1" smtClean="0"/>
              <a:t>aluminum</a:t>
            </a:r>
            <a:r>
              <a:rPr lang="en-GB" dirty="0" smtClean="0"/>
              <a:t>, cardboard, electric, glass and metal.</a:t>
            </a:r>
          </a:p>
          <a:p>
            <a:r>
              <a:rPr lang="en-GB" dirty="0" smtClean="0"/>
              <a:t>1 recycled tin can would save enough energy to power a </a:t>
            </a:r>
            <a:r>
              <a:rPr lang="en-GB" dirty="0" err="1" smtClean="0"/>
              <a:t>tv</a:t>
            </a:r>
            <a:r>
              <a:rPr lang="en-GB" dirty="0" smtClean="0"/>
              <a:t>!</a:t>
            </a:r>
          </a:p>
          <a:p>
            <a:r>
              <a:rPr lang="en-GB" dirty="0" smtClean="0"/>
              <a:t>99% of rubbish was recycled and 1% was turned into landfill by Sweden.</a:t>
            </a:r>
          </a:p>
        </p:txBody>
      </p:sp>
      <p:sp>
        <p:nvSpPr>
          <p:cNvPr id="5" name="Rectangle 4"/>
          <p:cNvSpPr/>
          <p:nvPr/>
        </p:nvSpPr>
        <p:spPr>
          <a:xfrm>
            <a:off x="1331640" y="5445224"/>
            <a:ext cx="6552728" cy="10081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Materials with greases in cannot be recycled.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9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If we did all of these things are world would be like this…</a:t>
            </a:r>
            <a:endParaRPr lang="en-GB" dirty="0"/>
          </a:p>
        </p:txBody>
      </p:sp>
      <p:pic>
        <p:nvPicPr>
          <p:cNvPr id="4098" name="Picture 2" descr="C:\Users\Sycamore\AppData\Local\Microsoft\Windows\Temporary Internet Files\Content.IE5\0LMPZH3I\wonderful-worl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3429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ycamore\AppData\Local\Microsoft\Windows\Temporary Internet Files\Content.IE5\68PWP2PP\pretty_river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140968"/>
            <a:ext cx="2562225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ycamore\AppData\Local\Microsoft\Windows\Temporary Internet Files\Content.IE5\68PWP2PP\Podlasie_landscape_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538033"/>
            <a:ext cx="3059831" cy="204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Sycamore\AppData\Local\Microsoft\Windows\Temporary Internet Files\Content.IE5\940I08VE\5175226482_c7d938fc4c_b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268760"/>
            <a:ext cx="2092621" cy="142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Sycamore\AppData\Local\Microsoft\Windows\Temporary Internet Files\Content.IE5\LCRHYW9D\Indonesia-Rainforest_large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110783"/>
            <a:ext cx="4416805" cy="174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Sycamore\AppData\Local\Microsoft\Windows\Temporary Internet Files\Content.IE5\LCRHYW9D\15_19_1_web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046" y="2889874"/>
            <a:ext cx="1853056" cy="165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Sycamore\AppData\Local\Microsoft\Windows\Temporary Internet Files\Content.IE5\LCRHYW9D\World-Peace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501" y="4989358"/>
            <a:ext cx="3775963" cy="176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Sycamore\AppData\Local\Microsoft\Windows\Temporary Internet Files\Content.IE5\LCRHYW9D\wild-lions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62" y="3745662"/>
            <a:ext cx="1658261" cy="124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Sycamore\AppData\Local\Microsoft\Windows\Temporary Internet Files\Content.IE5\QSA7PM2V\trees_leaves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17031"/>
            <a:ext cx="2072458" cy="105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46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found out that….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Sweden is </a:t>
            </a:r>
            <a:r>
              <a:rPr lang="en-GB" dirty="0"/>
              <a:t>so good at recycling </a:t>
            </a:r>
            <a:r>
              <a:rPr lang="en-GB" dirty="0" smtClean="0"/>
              <a:t>that it is now importing </a:t>
            </a:r>
            <a:r>
              <a:rPr lang="en-GB" dirty="0"/>
              <a:t>rubbish from other </a:t>
            </a:r>
            <a:r>
              <a:rPr lang="en-GB" dirty="0" smtClean="0"/>
              <a:t>countries. They are making reusable energy with rubbish</a:t>
            </a:r>
          </a:p>
          <a:p>
            <a:r>
              <a:rPr lang="en-GB" dirty="0" smtClean="0"/>
              <a:t>Only 1 </a:t>
            </a:r>
            <a:r>
              <a:rPr lang="en-GB" dirty="0"/>
              <a:t>per cent of Swedish household waste </a:t>
            </a:r>
            <a:r>
              <a:rPr lang="en-GB" dirty="0" smtClean="0"/>
              <a:t>is sent </a:t>
            </a:r>
            <a:r>
              <a:rPr lang="en-GB" dirty="0"/>
              <a:t>to </a:t>
            </a:r>
            <a:r>
              <a:rPr lang="en-GB" dirty="0" smtClean="0"/>
              <a:t>landfill. Everything gets recycled</a:t>
            </a:r>
          </a:p>
          <a:p>
            <a:r>
              <a:rPr lang="en-GB" dirty="0" smtClean="0"/>
              <a:t>India is beginning to recycle plastics to make sure plastics don’t end up in landfills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363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ular Callout 3"/>
          <p:cNvSpPr/>
          <p:nvPr/>
        </p:nvSpPr>
        <p:spPr>
          <a:xfrm>
            <a:off x="1288435" y="1628800"/>
            <a:ext cx="6768752" cy="475252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Thank you for </a:t>
            </a:r>
            <a:r>
              <a:rPr lang="en-GB" sz="6000" dirty="0" smtClean="0"/>
              <a:t>watching</a:t>
            </a:r>
          </a:p>
          <a:p>
            <a:pPr algn="ctr"/>
            <a:r>
              <a:rPr lang="en-GB" sz="6000" dirty="0" smtClean="0"/>
              <a:t>What more can you do to reduce waste?</a:t>
            </a:r>
            <a:endParaRPr lang="en-GB" sz="6000" dirty="0" smtClean="0"/>
          </a:p>
        </p:txBody>
      </p:sp>
      <p:pic>
        <p:nvPicPr>
          <p:cNvPr id="5122" name="Picture 2" descr="C:\Users\Sycamore\AppData\Local\Microsoft\Windows\Temporary Internet Files\Content.IE5\0LMPZH3I\RR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395" y="27223"/>
            <a:ext cx="2005584" cy="150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ycamore\AppData\Local\Microsoft\Windows\Temporary Internet Files\Content.IE5\0LMPZH3I\RR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36"/>
            <a:ext cx="2005584" cy="150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Sycamore\AppData\Local\Microsoft\Windows\Temporary Internet Files\Content.IE5\940I08VE\Reduce_Reuse_Recycl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00" y="87838"/>
            <a:ext cx="3830823" cy="146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Program Files\Microsoft Office\MEDIA\CAGCAT10\j0335112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335" y="1772816"/>
            <a:ext cx="895198" cy="895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Program Files\Microsoft Office\MEDIA\CAGCAT10\j0335112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68" y="2086203"/>
            <a:ext cx="895198" cy="895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115043" y="3458166"/>
            <a:ext cx="1049055" cy="270713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ree"/>
          <p:cNvSpPr>
            <a:spLocks noEditPoints="1" noChangeArrowheads="1"/>
          </p:cNvSpPr>
          <p:nvPr/>
        </p:nvSpPr>
        <p:spPr bwMode="auto">
          <a:xfrm>
            <a:off x="8217560" y="3266225"/>
            <a:ext cx="755576" cy="2668344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99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320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Reduce, Reuse and Recycle</vt:lpstr>
      <vt:lpstr>This is what our world would be like if we didn’t do the 3 R’s…..</vt:lpstr>
      <vt:lpstr>Waste</vt:lpstr>
      <vt:lpstr>But at Fir tree we try to stop this happening!</vt:lpstr>
      <vt:lpstr>Reduce</vt:lpstr>
      <vt:lpstr>Reuse</vt:lpstr>
      <vt:lpstr>Recycle</vt:lpstr>
      <vt:lpstr>If we did all of these things are world would be like this…</vt:lpstr>
      <vt:lpstr>We found out that….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Reduce, Reuse and Recycle</dc:title>
  <dc:creator>Sycamore Class</dc:creator>
  <cp:lastModifiedBy>Head</cp:lastModifiedBy>
  <cp:revision>10</cp:revision>
  <dcterms:created xsi:type="dcterms:W3CDTF">2018-07-09T13:12:02Z</dcterms:created>
  <dcterms:modified xsi:type="dcterms:W3CDTF">2018-07-15T18:35:12Z</dcterms:modified>
</cp:coreProperties>
</file>