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F2DE3A2-8906-4937-9D84-8CF39DB5880B}"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3269002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2DE3A2-8906-4937-9D84-8CF39DB5880B}"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4258168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2DE3A2-8906-4937-9D84-8CF39DB5880B}"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3747160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F2DE3A2-8906-4937-9D84-8CF39DB5880B}" type="datetimeFigureOut">
              <a:rPr lang="en-GB" smtClean="0"/>
              <a:t>13/07/2018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1159699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F2DE3A2-8906-4937-9D84-8CF39DB5880B}" type="datetimeFigureOut">
              <a:rPr lang="en-GB" smtClean="0"/>
              <a:t>13/07/2018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1210166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F2DE3A2-8906-4937-9D84-8CF39DB5880B}" type="datetimeFigureOut">
              <a:rPr lang="en-GB" smtClean="0"/>
              <a:t>13/07/2018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537369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2DE3A2-8906-4937-9D84-8CF39DB5880B}" type="datetimeFigureOut">
              <a:rPr lang="en-GB" smtClean="0"/>
              <a:t>13/07/2018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238118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2DE3A2-8906-4937-9D84-8CF39DB5880B}" type="datetimeFigureOut">
              <a:rPr lang="en-GB" smtClean="0"/>
              <a:t>13/07/2018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1454519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2DE3A2-8906-4937-9D84-8CF39DB5880B}" type="datetimeFigureOut">
              <a:rPr lang="en-GB" smtClean="0"/>
              <a:t>13/07/2018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4032016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2DE3A2-8906-4937-9D84-8CF39DB5880B}"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1373444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2DE3A2-8906-4937-9D84-8CF39DB5880B}" type="datetimeFigureOut">
              <a:rPr lang="en-GB" smtClean="0"/>
              <a:t>13/07/2018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79E72D-A1DC-4ECC-8101-8E5E44206241}" type="slidenum">
              <a:rPr lang="en-GB" smtClean="0"/>
              <a:t>‹#›</a:t>
            </a:fld>
            <a:endParaRPr lang="en-GB"/>
          </a:p>
        </p:txBody>
      </p:sp>
    </p:spTree>
    <p:extLst>
      <p:ext uri="{BB962C8B-B14F-4D97-AF65-F5344CB8AC3E}">
        <p14:creationId xmlns:p14="http://schemas.microsoft.com/office/powerpoint/2010/main" val="2218610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2DE3A2-8906-4937-9D84-8CF39DB5880B}" type="datetimeFigureOut">
              <a:rPr lang="en-GB" smtClean="0"/>
              <a:t>13/07/2018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79E72D-A1DC-4ECC-8101-8E5E44206241}" type="slidenum">
              <a:rPr lang="en-GB" smtClean="0"/>
              <a:t>‹#›</a:t>
            </a:fld>
            <a:endParaRPr lang="en-GB"/>
          </a:p>
        </p:txBody>
      </p:sp>
    </p:spTree>
    <p:extLst>
      <p:ext uri="{BB962C8B-B14F-4D97-AF65-F5344CB8AC3E}">
        <p14:creationId xmlns:p14="http://schemas.microsoft.com/office/powerpoint/2010/main" val="31523315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smtClean="0">
                <a:latin typeface="Arial" panose="020B0604020202020204" pitchFamily="34" charset="0"/>
                <a:cs typeface="Arial" panose="020B0604020202020204" pitchFamily="34" charset="0"/>
              </a:rPr>
              <a:t>Chinese Number Games</a:t>
            </a:r>
            <a:br>
              <a:rPr lang="en-GB" b="1" dirty="0" smtClean="0">
                <a:latin typeface="Arial" panose="020B0604020202020204" pitchFamily="34" charset="0"/>
                <a:cs typeface="Arial" panose="020B0604020202020204" pitchFamily="34" charset="0"/>
              </a:rPr>
            </a:br>
            <a:r>
              <a:rPr lang="en-GB" b="1" dirty="0" smtClean="0">
                <a:latin typeface="Arial" panose="020B0604020202020204" pitchFamily="34" charset="0"/>
                <a:cs typeface="Arial" panose="020B0604020202020204" pitchFamily="34" charset="0"/>
              </a:rPr>
              <a:t>made by </a:t>
            </a:r>
            <a:br>
              <a:rPr lang="en-GB" b="1" dirty="0" smtClean="0">
                <a:latin typeface="Arial" panose="020B0604020202020204" pitchFamily="34" charset="0"/>
                <a:cs typeface="Arial" panose="020B0604020202020204" pitchFamily="34" charset="0"/>
              </a:rPr>
            </a:br>
            <a:r>
              <a:rPr lang="en-GB" b="1" dirty="0" smtClean="0">
                <a:latin typeface="Arial" panose="020B0604020202020204" pitchFamily="34" charset="0"/>
                <a:cs typeface="Arial" panose="020B0604020202020204" pitchFamily="34" charset="0"/>
              </a:rPr>
              <a:t>Year 6</a:t>
            </a:r>
            <a:endParaRPr lang="en-GB" b="1"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lstStyle/>
          <a:p>
            <a:pPr algn="l"/>
            <a:r>
              <a:rPr lang="en-GB" dirty="0" smtClean="0"/>
              <a:t>We were learning about Ancient China and learning how to count in Chinese. It was really hard but we learnt them in the end. We then had an idea to make some games so we could practice saying the numbers in Chinese. </a:t>
            </a:r>
            <a:endParaRPr lang="en-GB" dirty="0"/>
          </a:p>
        </p:txBody>
      </p:sp>
    </p:spTree>
    <p:extLst>
      <p:ext uri="{BB962C8B-B14F-4D97-AF65-F5344CB8AC3E}">
        <p14:creationId xmlns:p14="http://schemas.microsoft.com/office/powerpoint/2010/main" val="19617255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Learning to count in Chinese</a:t>
            </a:r>
            <a:endParaRPr lang="en-GB"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6775" y="1690688"/>
            <a:ext cx="3784210" cy="5045614"/>
          </a:xfrm>
        </p:spPr>
      </p:pic>
      <p:sp>
        <p:nvSpPr>
          <p:cNvPr id="5" name="TextBox 4"/>
          <p:cNvSpPr txBox="1"/>
          <p:nvPr/>
        </p:nvSpPr>
        <p:spPr>
          <a:xfrm>
            <a:off x="4684542" y="2096086"/>
            <a:ext cx="7047913" cy="1569660"/>
          </a:xfrm>
          <a:prstGeom prst="rect">
            <a:avLst/>
          </a:prstGeom>
          <a:noFill/>
        </p:spPr>
        <p:txBody>
          <a:bodyPr wrap="square" rtlCol="0">
            <a:spAutoFit/>
          </a:bodyPr>
          <a:lstStyle/>
          <a:p>
            <a:r>
              <a:rPr lang="en-GB" sz="3200" dirty="0" smtClean="0">
                <a:latin typeface="Arial" panose="020B0604020202020204" pitchFamily="34" charset="0"/>
                <a:cs typeface="Arial" panose="020B0604020202020204" pitchFamily="34" charset="0"/>
              </a:rPr>
              <a:t>The numbers in Chinese were really hard but we learnt them in the end. The trick is to keep practising! </a:t>
            </a: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97205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latin typeface="Arial" panose="020B0604020202020204" pitchFamily="34" charset="0"/>
                <a:cs typeface="Arial" panose="020B0604020202020204" pitchFamily="34" charset="0"/>
              </a:rPr>
              <a:t>SNAP game in Chinese</a:t>
            </a:r>
            <a:endParaRPr lang="en-GB" b="1"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406769"/>
            <a:ext cx="8074855" cy="5451231"/>
          </a:xfrm>
        </p:spPr>
      </p:pic>
      <p:sp>
        <p:nvSpPr>
          <p:cNvPr id="5" name="TextBox 4"/>
          <p:cNvSpPr txBox="1"/>
          <p:nvPr/>
        </p:nvSpPr>
        <p:spPr>
          <a:xfrm>
            <a:off x="8201465" y="2082018"/>
            <a:ext cx="3990535" cy="1077218"/>
          </a:xfrm>
          <a:prstGeom prst="rect">
            <a:avLst/>
          </a:prstGeom>
          <a:noFill/>
        </p:spPr>
        <p:txBody>
          <a:bodyPr wrap="square" rtlCol="0">
            <a:spAutoFit/>
          </a:bodyPr>
          <a:lstStyle/>
          <a:p>
            <a:r>
              <a:rPr lang="en-GB" sz="3200" b="1" dirty="0" smtClean="0">
                <a:latin typeface="Arial" panose="020B0604020202020204" pitchFamily="34" charset="0"/>
                <a:cs typeface="Arial" panose="020B0604020202020204" pitchFamily="34" charset="0"/>
              </a:rPr>
              <a:t>Our SNAP game worked! </a:t>
            </a:r>
            <a:endParaRPr lang="en-GB"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2559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18978"/>
            <a:ext cx="10515600" cy="590844"/>
          </a:xfrm>
        </p:spPr>
        <p:txBody>
          <a:bodyPr>
            <a:normAutofit fontScale="90000"/>
          </a:bodyPr>
          <a:lstStyle/>
          <a:p>
            <a:pPr algn="ctr"/>
            <a:r>
              <a:rPr lang="en-GB" b="1" dirty="0" smtClean="0">
                <a:latin typeface="Arial" panose="020B0604020202020204" pitchFamily="34" charset="0"/>
                <a:cs typeface="Arial" panose="020B0604020202020204" pitchFamily="34" charset="0"/>
              </a:rPr>
              <a:t>The Great Wall of China board game</a:t>
            </a:r>
            <a:br>
              <a:rPr lang="en-GB" b="1" dirty="0" smtClean="0">
                <a:latin typeface="Arial" panose="020B0604020202020204" pitchFamily="34" charset="0"/>
                <a:cs typeface="Arial" panose="020B0604020202020204" pitchFamily="34" charset="0"/>
              </a:rPr>
            </a:br>
            <a:r>
              <a:rPr lang="en-GB" sz="4000" dirty="0" smtClean="0">
                <a:latin typeface="Arial" panose="020B0604020202020204" pitchFamily="34" charset="0"/>
                <a:cs typeface="Arial" panose="020B0604020202020204" pitchFamily="34" charset="0"/>
              </a:rPr>
              <a:t>Remembering the numbers in Chinese and the facts we learnt</a:t>
            </a:r>
            <a:endParaRPr lang="en-GB" sz="4000"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9866" y="1769354"/>
            <a:ext cx="3695013" cy="4926685"/>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9160" y="1850151"/>
            <a:ext cx="6353452" cy="4765089"/>
          </a:xfrm>
          <a:prstGeom prst="rect">
            <a:avLst/>
          </a:prstGeom>
        </p:spPr>
      </p:pic>
    </p:spTree>
    <p:extLst>
      <p:ext uri="{BB962C8B-B14F-4D97-AF65-F5344CB8AC3E}">
        <p14:creationId xmlns:p14="http://schemas.microsoft.com/office/powerpoint/2010/main" val="33678015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4" y="365125"/>
            <a:ext cx="11704320" cy="1325563"/>
          </a:xfrm>
        </p:spPr>
        <p:txBody>
          <a:bodyPr>
            <a:normAutofit fontScale="90000"/>
          </a:bodyPr>
          <a:lstStyle/>
          <a:p>
            <a:r>
              <a:rPr lang="en-GB" b="1" dirty="0" smtClean="0">
                <a:latin typeface="Arial" panose="020B0604020202020204" pitchFamily="34" charset="0"/>
                <a:cs typeface="Arial" panose="020B0604020202020204" pitchFamily="34" charset="0"/>
              </a:rPr>
              <a:t>What did you learn about China and why do you think </a:t>
            </a:r>
            <a:r>
              <a:rPr lang="en-GB" b="1" dirty="0" smtClean="0">
                <a:latin typeface="Arial" panose="020B0604020202020204" pitchFamily="34" charset="0"/>
                <a:cs typeface="Arial" panose="020B0604020202020204" pitchFamily="34" charset="0"/>
              </a:rPr>
              <a:t>it’s </a:t>
            </a:r>
            <a:r>
              <a:rPr lang="en-GB" b="1" dirty="0" smtClean="0">
                <a:latin typeface="Arial" panose="020B0604020202020204" pitchFamily="34" charset="0"/>
                <a:cs typeface="Arial" panose="020B0604020202020204" pitchFamily="34" charset="0"/>
              </a:rPr>
              <a:t>important to </a:t>
            </a:r>
            <a:r>
              <a:rPr lang="en-GB" b="1" dirty="0" smtClean="0">
                <a:latin typeface="Arial" panose="020B0604020202020204" pitchFamily="34" charset="0"/>
                <a:cs typeface="Arial" panose="020B0604020202020204" pitchFamily="34" charset="0"/>
              </a:rPr>
              <a:t>learn about </a:t>
            </a:r>
            <a:r>
              <a:rPr lang="en-GB" b="1" dirty="0" smtClean="0">
                <a:latin typeface="Arial" panose="020B0604020202020204" pitchFamily="34" charset="0"/>
                <a:cs typeface="Arial" panose="020B0604020202020204" pitchFamily="34" charset="0"/>
              </a:rPr>
              <a:t>other cultures?</a:t>
            </a:r>
            <a:endParaRPr lang="en-GB" b="1" dirty="0">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7234" y="1690688"/>
            <a:ext cx="6572560" cy="4929420"/>
          </a:xfrm>
        </p:spPr>
      </p:pic>
    </p:spTree>
    <p:extLst>
      <p:ext uri="{BB962C8B-B14F-4D97-AF65-F5344CB8AC3E}">
        <p14:creationId xmlns:p14="http://schemas.microsoft.com/office/powerpoint/2010/main" val="20272876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460500"/>
          </a:xfrm>
        </p:spPr>
        <p:txBody>
          <a:bodyPr>
            <a:normAutofit fontScale="90000"/>
          </a:bodyPr>
          <a:lstStyle/>
          <a:p>
            <a:r>
              <a:rPr lang="en-GB" b="1" dirty="0">
                <a:latin typeface="Arial" panose="020B0604020202020204" pitchFamily="34" charset="0"/>
                <a:cs typeface="Arial" panose="020B0604020202020204" pitchFamily="34" charset="0"/>
              </a:rPr>
              <a:t>What did the Teachers and Parents think</a:t>
            </a: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GB" i="1" dirty="0" smtClean="0"/>
              <a:t>It is very important to learn about other cultures and to have an insight into how people around the world live. </a:t>
            </a:r>
            <a:r>
              <a:rPr lang="en-GB" dirty="0" smtClean="0"/>
              <a:t>(Parent)</a:t>
            </a:r>
          </a:p>
          <a:p>
            <a:r>
              <a:rPr lang="en-GB" i="1" dirty="0" smtClean="0"/>
              <a:t>The children enjoyed researching facts about China, in particular how to say certain words and numbers. We listened carefully to the numbers being said individually and through songs online and then practised saying them. </a:t>
            </a:r>
            <a:r>
              <a:rPr lang="en-GB" dirty="0" smtClean="0"/>
              <a:t>(Teacher)</a:t>
            </a:r>
          </a:p>
          <a:p>
            <a:r>
              <a:rPr lang="en-GB" i="1" dirty="0" smtClean="0"/>
              <a:t>Our child came home and enjoyed telling us about the game that she had created at school. We all learnt how to count up to ten playing it – it was good fun. </a:t>
            </a:r>
            <a:r>
              <a:rPr lang="en-GB" dirty="0" smtClean="0"/>
              <a:t>(Parent)</a:t>
            </a:r>
            <a:endParaRPr lang="en-GB" dirty="0"/>
          </a:p>
        </p:txBody>
      </p:sp>
    </p:spTree>
    <p:extLst>
      <p:ext uri="{BB962C8B-B14F-4D97-AF65-F5344CB8AC3E}">
        <p14:creationId xmlns:p14="http://schemas.microsoft.com/office/powerpoint/2010/main" val="2652920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220</Words>
  <Application>Microsoft Office PowerPoint</Application>
  <PresentationFormat>Widescreen</PresentationFormat>
  <Paragraphs>12</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Chinese Number Games made by  Year 6</vt:lpstr>
      <vt:lpstr>Learning to count in Chinese</vt:lpstr>
      <vt:lpstr>SNAP game in Chinese</vt:lpstr>
      <vt:lpstr>The Great Wall of China board game Remembering the numbers in Chinese and the facts we learnt</vt:lpstr>
      <vt:lpstr>What did you learn about China and why do you think it’s important to learn about other cultures?</vt:lpstr>
      <vt:lpstr>What did the Teachers and Parents think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Head</cp:lastModifiedBy>
  <cp:revision>15</cp:revision>
  <dcterms:created xsi:type="dcterms:W3CDTF">2018-06-24T22:13:15Z</dcterms:created>
  <dcterms:modified xsi:type="dcterms:W3CDTF">2018-07-13T07:36:44Z</dcterms:modified>
</cp:coreProperties>
</file>